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1"/>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776C5-88D1-42C0-A472-6857C1D26587}" type="datetimeFigureOut">
              <a:rPr lang="fr-FR" smtClean="0"/>
              <a:pPr/>
              <a:t>15/01/1980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B8C41-4FF3-46C1-990F-31F6262C54A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0DB8C41-4FF3-46C1-990F-31F6262C54A4}"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1490A51F-B9F6-4F80-BD07-D04AE522137D}"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1490A51F-B9F6-4F80-BD07-D04AE522137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9BEBE22-9DB6-44F0-A392-9B767103B84A}" type="datetimeFigureOut">
              <a:rPr lang="fr-FR" smtClean="0"/>
              <a:pPr/>
              <a:t>15/01/1980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90A51F-B9F6-4F80-BD07-D04AE522137D}" type="slidenum">
              <a:rPr lang="fr-FR" smtClean="0"/>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BEBE22-9DB6-44F0-A392-9B767103B84A}" type="datetimeFigureOut">
              <a:rPr lang="fr-FR" smtClean="0"/>
              <a:pPr/>
              <a:t>15/01/1980</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90A51F-B9F6-4F80-BD07-D04AE522137D}"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jeunescongo.&#233;-monsite.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3331698"/>
            <a:ext cx="8929718" cy="954558"/>
          </a:xfrm>
        </p:spPr>
        <p:txBody>
          <a:bodyPr>
            <a:noAutofit/>
          </a:bodyPr>
          <a:lstStyle/>
          <a:p>
            <a:r>
              <a:rPr lang="fr-FR" sz="7200" dirty="0" smtClean="0">
                <a:latin typeface="Brush Script MT" pitchFamily="66" charset="0"/>
              </a:rPr>
              <a:t>La Recherche du savoir !!!</a:t>
            </a:r>
            <a:endParaRPr lang="fr-FR" sz="7200" dirty="0">
              <a:latin typeface="Brush Script MT" pitchFamily="66" charset="0"/>
            </a:endParaRPr>
          </a:p>
        </p:txBody>
      </p:sp>
      <p:pic>
        <p:nvPicPr>
          <p:cNvPr id="1026" name="Picture 2"/>
          <p:cNvPicPr>
            <a:picLocks noChangeAspect="1" noChangeArrowheads="1"/>
          </p:cNvPicPr>
          <p:nvPr/>
        </p:nvPicPr>
        <p:blipFill>
          <a:blip r:embed="rId2"/>
          <a:srcRect/>
          <a:stretch>
            <a:fillRect/>
          </a:stretch>
        </p:blipFill>
        <p:spPr bwMode="auto">
          <a:xfrm>
            <a:off x="142844" y="142852"/>
            <a:ext cx="8786842" cy="30003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1406" y="4572008"/>
            <a:ext cx="2114550" cy="1752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928926" y="4572008"/>
            <a:ext cx="2571767" cy="173354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357950" y="4429132"/>
            <a:ext cx="2619368" cy="1828800"/>
          </a:xfrm>
          <a:prstGeom prst="rect">
            <a:avLst/>
          </a:prstGeom>
          <a:noFill/>
          <a:ln w="9525">
            <a:noFill/>
            <a:miter lim="800000"/>
            <a:headEnd/>
            <a:tailEnd/>
          </a:ln>
          <a:effectLst/>
        </p:spPr>
      </p:pic>
      <p:sp>
        <p:nvSpPr>
          <p:cNvPr id="10" name="Sous-titre 2"/>
          <p:cNvSpPr txBox="1">
            <a:spLocks/>
          </p:cNvSpPr>
          <p:nvPr/>
        </p:nvSpPr>
        <p:spPr>
          <a:xfrm>
            <a:off x="-71406" y="6332094"/>
            <a:ext cx="9144000" cy="454492"/>
          </a:xfrm>
          <a:prstGeom prst="rect">
            <a:avLst/>
          </a:prstGeom>
        </p:spPr>
        <p:txBody>
          <a:bodyPr vert="horz">
            <a:no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lang="fr-FR" sz="2000" dirty="0" smtClean="0">
                <a:solidFill>
                  <a:srgbClr val="FFFF00"/>
                </a:solidFill>
                <a:latin typeface="+mj-lt"/>
              </a:rPr>
              <a:t>Où  que vous soyez, Quoi que vous fassiez, </a:t>
            </a:r>
            <a:r>
              <a:rPr lang="fr-FR" sz="2000" dirty="0" err="1" smtClean="0">
                <a:solidFill>
                  <a:srgbClr val="FFFF00"/>
                </a:solidFill>
                <a:latin typeface="+mj-lt"/>
              </a:rPr>
              <a:t>JeuneCongo</a:t>
            </a:r>
            <a:r>
              <a:rPr lang="fr-FR" sz="2000" dirty="0" smtClean="0">
                <a:solidFill>
                  <a:srgbClr val="FFFF00"/>
                </a:solidFill>
                <a:latin typeface="+mj-lt"/>
              </a:rPr>
              <a:t> CHEZ VOUS. </a:t>
            </a:r>
            <a:endParaRPr kumimoji="0" lang="fr-FR" sz="2000" b="0" i="0" u="none" strike="noStrike" kern="1200" cap="none" spc="0" normalizeH="0" baseline="0" noProof="0" dirty="0">
              <a:ln>
                <a:noFill/>
              </a:ln>
              <a:solidFill>
                <a:srgbClr val="FFFF00"/>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0" fill="hold"/>
                                        <p:tgtEl>
                                          <p:spTgt spid="1027"/>
                                        </p:tgtEl>
                                        <p:attrNameLst>
                                          <p:attrName>ppt_x</p:attrName>
                                        </p:attrNameLst>
                                      </p:cBhvr>
                                      <p:tavLst>
                                        <p:tav tm="0">
                                          <p:val>
                                            <p:strVal val="#ppt_x"/>
                                          </p:val>
                                        </p:tav>
                                        <p:tav tm="100000">
                                          <p:val>
                                            <p:strVal val="#ppt_x"/>
                                          </p:val>
                                        </p:tav>
                                      </p:tavLst>
                                    </p:anim>
                                    <p:anim calcmode="lin" valueType="num">
                                      <p:cBhvr additive="base">
                                        <p:cTn id="26"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wheel(4)">
                                      <p:cBhvr>
                                        <p:cTn id="31" dur="20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additive="base">
                                        <p:cTn id="36" dur="5000" fill="hold"/>
                                        <p:tgtEl>
                                          <p:spTgt spid="1028"/>
                                        </p:tgtEl>
                                        <p:attrNameLst>
                                          <p:attrName>ppt_x</p:attrName>
                                        </p:attrNameLst>
                                      </p:cBhvr>
                                      <p:tavLst>
                                        <p:tav tm="0">
                                          <p:val>
                                            <p:strVal val="#ppt_x"/>
                                          </p:val>
                                        </p:tav>
                                        <p:tav tm="100000">
                                          <p:val>
                                            <p:strVal val="#ppt_x"/>
                                          </p:val>
                                        </p:tav>
                                      </p:tavLst>
                                    </p:anim>
                                    <p:anim calcmode="lin" valueType="num">
                                      <p:cBhvr additive="base">
                                        <p:cTn id="37" dur="5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wheel(4)">
                                      <p:cBhvr>
                                        <p:cTn id="42" dur="20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 calcmode="lin" valueType="num">
                                      <p:cBhvr additive="base">
                                        <p:cTn id="47" dur="5000" fill="hold"/>
                                        <p:tgtEl>
                                          <p:spTgt spid="1029"/>
                                        </p:tgtEl>
                                        <p:attrNameLst>
                                          <p:attrName>ppt_x</p:attrName>
                                        </p:attrNameLst>
                                      </p:cBhvr>
                                      <p:tavLst>
                                        <p:tav tm="0">
                                          <p:val>
                                            <p:strVal val="#ppt_x"/>
                                          </p:val>
                                        </p:tav>
                                        <p:tav tm="100000">
                                          <p:val>
                                            <p:strVal val="#ppt_x"/>
                                          </p:val>
                                        </p:tav>
                                      </p:tavLst>
                                    </p:anim>
                                    <p:anim calcmode="lin" valueType="num">
                                      <p:cBhvr additive="base">
                                        <p:cTn id="48" dur="50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1029"/>
                                        </p:tgtEl>
                                        <p:attrNameLst>
                                          <p:attrName>style.visibility</p:attrName>
                                        </p:attrNameLst>
                                      </p:cBhvr>
                                      <p:to>
                                        <p:strVal val="visible"/>
                                      </p:to>
                                    </p:set>
                                    <p:animEffect transition="in" filter="wheel(4)">
                                      <p:cBhvr>
                                        <p:cTn id="53" dur="2000"/>
                                        <p:tgtEl>
                                          <p:spTgt spid="1029"/>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iterate type="lt">
                                    <p:tmPct val="10000"/>
                                  </p:iterate>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2000"/>
                                        <p:tgtEl>
                                          <p:spTgt spid="10">
                                            <p:txEl>
                                              <p:pRg st="0" end="0"/>
                                            </p:txEl>
                                          </p:spTgt>
                                        </p:tgtEl>
                                      </p:cBhvr>
                                    </p:animEffect>
                                    <p:anim calcmode="lin" valueType="num">
                                      <p:cBhvr>
                                        <p:cTn id="59"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60"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0" presetClass="emph" presetSubtype="0" fill="hold" nodeType="clickEffect">
                                  <p:stCondLst>
                                    <p:cond delay="0"/>
                                  </p:stCondLst>
                                  <p:iterate type="lt">
                                    <p:tmPct val="10000"/>
                                  </p:iterate>
                                  <p:childTnLst>
                                    <p:set>
                                      <p:cBhvr override="childStyle">
                                        <p:cTn id="64" dur="500" autoRev="1" fill="hold"/>
                                        <p:tgtEl>
                                          <p:spTgt spid="10">
                                            <p:txEl>
                                              <p:pRg st="0" end="0"/>
                                            </p:txEl>
                                          </p:spTgt>
                                        </p:tgtEl>
                                        <p:attrNameLst>
                                          <p:attrName>style.color</p:attrName>
                                        </p:attrNameLst>
                                      </p:cBhvr>
                                      <p:to>
                                        <p:clrVal>
                                          <a:schemeClr val="accent2"/>
                                        </p:clrVal>
                                      </p:to>
                                    </p:set>
                                    <p:set>
                                      <p:cBhvr>
                                        <p:cTn id="65" dur="500" autoRev="1" fill="hold"/>
                                        <p:tgtEl>
                                          <p:spTgt spid="10">
                                            <p:txEl>
                                              <p:pRg st="0" end="0"/>
                                            </p:txEl>
                                          </p:spTgt>
                                        </p:tgtEl>
                                        <p:attrNameLst>
                                          <p:attrName>fillcolor</p:attrName>
                                        </p:attrNameLst>
                                      </p:cBhvr>
                                      <p:to>
                                        <p:clrVal>
                                          <a:schemeClr val="accent2"/>
                                        </p:clrVal>
                                      </p:to>
                                    </p:set>
                                    <p:set>
                                      <p:cBhvr>
                                        <p:cTn id="66" dur="500" autoRev="1" fill="hold"/>
                                        <p:tgtEl>
                                          <p:spTgt spid="1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14"/>
            <a:ext cx="2629246" cy="707886"/>
          </a:xfrm>
          <a:prstGeom prst="rect">
            <a:avLst/>
          </a:prstGeom>
        </p:spPr>
        <p:txBody>
          <a:bodyPr wrap="none">
            <a:spAutoFit/>
          </a:bodyPr>
          <a:lstStyle/>
          <a:p>
            <a:r>
              <a:rPr lang="fr-FR" sz="4000" dirty="0" smtClean="0">
                <a:solidFill>
                  <a:srgbClr val="00B050"/>
                </a:solidFill>
              </a:rPr>
              <a:t>CULTURE</a:t>
            </a:r>
            <a:endParaRPr lang="fr-FR" sz="4000" dirty="0"/>
          </a:p>
        </p:txBody>
      </p:sp>
      <p:sp>
        <p:nvSpPr>
          <p:cNvPr id="4" name="Rectangle 3"/>
          <p:cNvSpPr/>
          <p:nvPr/>
        </p:nvSpPr>
        <p:spPr>
          <a:xfrm>
            <a:off x="285752" y="642918"/>
            <a:ext cx="5214942" cy="6186309"/>
          </a:xfrm>
          <a:prstGeom prst="rect">
            <a:avLst/>
          </a:prstGeom>
        </p:spPr>
        <p:txBody>
          <a:bodyPr wrap="square">
            <a:spAutoFit/>
          </a:bodyPr>
          <a:lstStyle/>
          <a:p>
            <a:pPr algn="ctr"/>
            <a:r>
              <a:rPr lang="fr-FR" sz="1400" b="1" i="1" dirty="0">
                <a:solidFill>
                  <a:srgbClr val="FFFF00"/>
                </a:solidFill>
              </a:rPr>
              <a:t>Ce siècle avait deux ans</a:t>
            </a:r>
          </a:p>
          <a:p>
            <a:r>
              <a:rPr lang="fr-FR" sz="1200" i="1" dirty="0"/>
              <a:t>Ce siècle avait deux ans ! Rome remplaçait Sparte</a:t>
            </a:r>
          </a:p>
          <a:p>
            <a:r>
              <a:rPr lang="fr-FR" sz="1200" i="1" dirty="0"/>
              <a:t>Déjà Napoléon perçait sous Bonaparte,</a:t>
            </a:r>
          </a:p>
          <a:p>
            <a:r>
              <a:rPr lang="fr-FR" sz="1200" i="1" dirty="0"/>
              <a:t>Et du premier consul, déjà par maint endroit,</a:t>
            </a:r>
          </a:p>
          <a:p>
            <a:r>
              <a:rPr lang="fr-FR" sz="1200" i="1" dirty="0"/>
              <a:t>Le front de l’empereur briser le masque étroit,</a:t>
            </a:r>
          </a:p>
          <a:p>
            <a:r>
              <a:rPr lang="fr-FR" sz="1200" i="1" dirty="0"/>
              <a:t>Alors dans Besançon, vieille ville espagnole,</a:t>
            </a:r>
          </a:p>
          <a:p>
            <a:r>
              <a:rPr lang="fr-FR" sz="1200" i="1" dirty="0"/>
              <a:t>Jeté comme la graine au gré de l’air qui vole,</a:t>
            </a:r>
          </a:p>
          <a:p>
            <a:r>
              <a:rPr lang="fr-FR" sz="1200" i="1" dirty="0"/>
              <a:t>Naquit d’un sang breton et lorrain à la fois</a:t>
            </a:r>
          </a:p>
          <a:p>
            <a:r>
              <a:rPr lang="fr-FR" sz="1200" i="1" dirty="0"/>
              <a:t>Un enfant sans couleur, sans regard et sans voix ;</a:t>
            </a:r>
          </a:p>
          <a:p>
            <a:r>
              <a:rPr lang="fr-FR" sz="1200" i="1" dirty="0"/>
              <a:t>Si débile qu’il fut, ainsi qu’une chimère,</a:t>
            </a:r>
          </a:p>
          <a:p>
            <a:r>
              <a:rPr lang="fr-FR" sz="1200" i="1" dirty="0"/>
              <a:t>Abandonné de tous, excepté de sa mère,</a:t>
            </a:r>
          </a:p>
          <a:p>
            <a:r>
              <a:rPr lang="fr-FR" sz="1200" i="1" dirty="0"/>
              <a:t>Et que son cou ployé comme un frêle roseau</a:t>
            </a:r>
          </a:p>
          <a:p>
            <a:r>
              <a:rPr lang="fr-FR" sz="1200" i="1" dirty="0"/>
              <a:t>Fit faire en même temps sa bière et son berceau.</a:t>
            </a:r>
          </a:p>
          <a:p>
            <a:r>
              <a:rPr lang="fr-FR" sz="1200" i="1" dirty="0"/>
              <a:t>Cet enfant que la vie effaçait de son livre,</a:t>
            </a:r>
          </a:p>
          <a:p>
            <a:r>
              <a:rPr lang="fr-FR" sz="1200" i="1" dirty="0"/>
              <a:t>Et qui n’avait pas même un lendemain à vivre,</a:t>
            </a:r>
          </a:p>
          <a:p>
            <a:r>
              <a:rPr lang="fr-FR" sz="1200" i="1" dirty="0"/>
              <a:t>C’est moi. –</a:t>
            </a:r>
          </a:p>
          <a:p>
            <a:r>
              <a:rPr lang="fr-FR" sz="1200" b="1" i="1" dirty="0"/>
              <a:t>Je vous dirai peut-être quelque jour</a:t>
            </a:r>
          </a:p>
          <a:p>
            <a:r>
              <a:rPr lang="fr-FR" sz="1200" i="1" dirty="0"/>
              <a:t>Quel lait pur, que de soins, que de </a:t>
            </a:r>
            <a:r>
              <a:rPr lang="fr-FR" sz="1200" i="1" dirty="0" err="1"/>
              <a:t>voeux</a:t>
            </a:r>
            <a:r>
              <a:rPr lang="fr-FR" sz="1200" i="1" dirty="0"/>
              <a:t>, que d’amour</a:t>
            </a:r>
          </a:p>
          <a:p>
            <a:r>
              <a:rPr lang="fr-FR" sz="1200" i="1" dirty="0"/>
              <a:t>Prodigués pour ma vie en naissant condamnée,</a:t>
            </a:r>
          </a:p>
          <a:p>
            <a:r>
              <a:rPr lang="fr-FR" sz="1200" i="1" dirty="0"/>
              <a:t>M’ont fait deux fois l’enfant de ma mère obstinée,</a:t>
            </a:r>
          </a:p>
          <a:p>
            <a:r>
              <a:rPr lang="fr-FR" sz="1200" i="1" dirty="0"/>
              <a:t>Ange qui sur trois fils attachés à ses pas</a:t>
            </a:r>
          </a:p>
          <a:p>
            <a:r>
              <a:rPr lang="fr-FR" sz="1200" i="1" dirty="0"/>
              <a:t>Epandait son amour et ne mesurait pas !</a:t>
            </a:r>
          </a:p>
          <a:p>
            <a:r>
              <a:rPr lang="fr-FR" sz="1200" i="1" dirty="0"/>
              <a:t>O l’amour d’une mère ! Amour que nul n’oublie !</a:t>
            </a:r>
          </a:p>
          <a:p>
            <a:r>
              <a:rPr lang="fr-FR" sz="1200" i="1" dirty="0"/>
              <a:t>Pain merveilleux qu’un dieu partage et multiplie !</a:t>
            </a:r>
          </a:p>
          <a:p>
            <a:r>
              <a:rPr lang="fr-FR" sz="1200" i="1" dirty="0"/>
              <a:t>Table toujours servie au paternel foyer !</a:t>
            </a:r>
          </a:p>
          <a:p>
            <a:r>
              <a:rPr lang="fr-FR" sz="1200" i="1" dirty="0"/>
              <a:t>Chacun en a sa part et tous l’ont tout entier !</a:t>
            </a:r>
          </a:p>
          <a:p>
            <a:r>
              <a:rPr lang="fr-FR" sz="1200" b="1" i="1" dirty="0"/>
              <a:t>Je pourrai dire un jour, lorsque la nuit douteuse</a:t>
            </a:r>
          </a:p>
          <a:p>
            <a:r>
              <a:rPr lang="fr-FR" sz="1200" i="1" dirty="0"/>
              <a:t>Fera parler les soirs de ma vieillesse conteuse,</a:t>
            </a:r>
          </a:p>
          <a:p>
            <a:r>
              <a:rPr lang="fr-FR" sz="1200" i="1" dirty="0"/>
              <a:t>Comment ce haut destin de gloire et de terreur </a:t>
            </a:r>
            <a:endParaRPr lang="fr-FR" sz="1200" i="1" dirty="0" smtClean="0"/>
          </a:p>
          <a:p>
            <a:r>
              <a:rPr lang="fr-FR" sz="1200" i="1" dirty="0" smtClean="0"/>
              <a:t>Qui </a:t>
            </a:r>
            <a:r>
              <a:rPr lang="fr-FR" sz="1200" i="1" dirty="0"/>
              <a:t>remuait le monde aux pas de l’empereur,</a:t>
            </a:r>
          </a:p>
          <a:p>
            <a:r>
              <a:rPr lang="fr-FR" sz="1200" i="1" dirty="0"/>
              <a:t>Dans son souffle orageux m’emportant sans défense,</a:t>
            </a:r>
          </a:p>
          <a:p>
            <a:r>
              <a:rPr lang="fr-FR" sz="1200" i="1" dirty="0"/>
              <a:t>A tous les vents de l’air fit flotter mon enfance.</a:t>
            </a:r>
          </a:p>
          <a:p>
            <a:r>
              <a:rPr lang="fr-FR" sz="1200" i="1" dirty="0"/>
              <a:t>Car lorsque l’aquilon bat ses flots palpitants,</a:t>
            </a:r>
            <a:endParaRPr lang="fr-FR" sz="1200" dirty="0"/>
          </a:p>
        </p:txBody>
      </p:sp>
      <p:sp>
        <p:nvSpPr>
          <p:cNvPr id="5" name="Rectangle 4"/>
          <p:cNvSpPr/>
          <p:nvPr/>
        </p:nvSpPr>
        <p:spPr>
          <a:xfrm>
            <a:off x="4357686" y="1006035"/>
            <a:ext cx="4572000" cy="4708981"/>
          </a:xfrm>
          <a:prstGeom prst="rect">
            <a:avLst/>
          </a:prstGeom>
        </p:spPr>
        <p:txBody>
          <a:bodyPr wrap="square">
            <a:spAutoFit/>
          </a:bodyPr>
          <a:lstStyle/>
          <a:p>
            <a:r>
              <a:rPr lang="fr-FR" sz="1200" i="1" dirty="0"/>
              <a:t>L’océan convulsif tourmente en même temps</a:t>
            </a:r>
          </a:p>
          <a:p>
            <a:r>
              <a:rPr lang="fr-FR" sz="1200" i="1" dirty="0"/>
              <a:t>La navire à trois ponts qui tonne avec l’orage,</a:t>
            </a:r>
          </a:p>
          <a:p>
            <a:r>
              <a:rPr lang="fr-FR" sz="1200" i="1" dirty="0"/>
              <a:t>Et la feuille échappe aux arbres du rivage !</a:t>
            </a:r>
          </a:p>
          <a:p>
            <a:r>
              <a:rPr lang="fr-FR" sz="1200" b="1" i="1" dirty="0"/>
              <a:t>Maintenant, jeune encoure et souvent éprouvé,</a:t>
            </a:r>
          </a:p>
          <a:p>
            <a:r>
              <a:rPr lang="fr-FR" sz="1200" i="1" dirty="0"/>
              <a:t>J’ai plus d’un souvenir profondément gravé,</a:t>
            </a:r>
          </a:p>
          <a:p>
            <a:r>
              <a:rPr lang="fr-FR" sz="1200" i="1" dirty="0"/>
              <a:t>Et l’on peut distinguer bien des choses passées</a:t>
            </a:r>
          </a:p>
          <a:p>
            <a:r>
              <a:rPr lang="fr-FR" sz="1200" i="1" dirty="0"/>
              <a:t>Dans ces plis de mon front que creusent mes pensées.</a:t>
            </a:r>
          </a:p>
          <a:p>
            <a:r>
              <a:rPr lang="fr-FR" sz="1200" i="1" dirty="0"/>
              <a:t>Certes, plus d’un vieillard sans flamme et sans cheveux,</a:t>
            </a:r>
          </a:p>
          <a:p>
            <a:r>
              <a:rPr lang="fr-FR" sz="1200" i="1" dirty="0"/>
              <a:t>Tombé de lassitude au bout de tous ses </a:t>
            </a:r>
            <a:r>
              <a:rPr lang="fr-FR" sz="1200" i="1" dirty="0" err="1"/>
              <a:t>voeux</a:t>
            </a:r>
            <a:r>
              <a:rPr lang="fr-FR" sz="1200" i="1" dirty="0"/>
              <a:t>,</a:t>
            </a:r>
          </a:p>
          <a:p>
            <a:r>
              <a:rPr lang="fr-FR" sz="1200" i="1" dirty="0"/>
              <a:t>Plairait s’il voyait, comme un gouffre dans l’onde,</a:t>
            </a:r>
          </a:p>
          <a:p>
            <a:r>
              <a:rPr lang="fr-FR" sz="1200" i="1" dirty="0"/>
              <a:t>Mon âme où ma pensée habite, comme un monde,</a:t>
            </a:r>
          </a:p>
          <a:p>
            <a:r>
              <a:rPr lang="fr-FR" sz="1200" i="1" dirty="0"/>
              <a:t>Tout ce que j’ai souffert, tout ce que j’ai tenté,</a:t>
            </a:r>
          </a:p>
          <a:p>
            <a:r>
              <a:rPr lang="fr-FR" sz="1200" i="1" dirty="0"/>
              <a:t>Tout ce qui m’a menti comme un fruit avorté,</a:t>
            </a:r>
          </a:p>
          <a:p>
            <a:r>
              <a:rPr lang="fr-FR" sz="1200" i="1" dirty="0"/>
              <a:t>Mon plus beau temps passé sans espoir qu’il renaisse,</a:t>
            </a:r>
          </a:p>
          <a:p>
            <a:r>
              <a:rPr lang="fr-FR" sz="1200" i="1" dirty="0"/>
              <a:t>Les amours, les travaux, les deuils de ma jeunesse,</a:t>
            </a:r>
          </a:p>
          <a:p>
            <a:r>
              <a:rPr lang="fr-FR" sz="1200" i="1" dirty="0"/>
              <a:t>Et quoiqu’encore à l’âge où l’avenir sourit,</a:t>
            </a:r>
          </a:p>
          <a:p>
            <a:r>
              <a:rPr lang="fr-FR" sz="1200" i="1" dirty="0"/>
              <a:t>Le livre de mon </a:t>
            </a:r>
            <a:r>
              <a:rPr lang="fr-FR" sz="1200" i="1" dirty="0" err="1"/>
              <a:t>coeur</a:t>
            </a:r>
            <a:r>
              <a:rPr lang="fr-FR" sz="1200" i="1" dirty="0"/>
              <a:t> à toute page écrit !</a:t>
            </a:r>
          </a:p>
          <a:p>
            <a:r>
              <a:rPr lang="fr-FR" sz="1200" i="1" dirty="0"/>
              <a:t>Si parfois de mon sein s’envolent mes pensées,</a:t>
            </a:r>
          </a:p>
          <a:p>
            <a:r>
              <a:rPr lang="fr-FR" sz="1200" i="1" dirty="0"/>
              <a:t>Mes chansons par le monde en lambeaux dispersées ;</a:t>
            </a:r>
          </a:p>
          <a:p>
            <a:r>
              <a:rPr lang="fr-FR" sz="1200" i="1" dirty="0"/>
              <a:t>S’il me plait de cacher l’amour et la douleur</a:t>
            </a:r>
          </a:p>
          <a:p>
            <a:r>
              <a:rPr lang="fr-FR" sz="1200" i="1" dirty="0"/>
              <a:t>Dans le coin d’un roman ironique et railleur ;</a:t>
            </a:r>
          </a:p>
          <a:p>
            <a:r>
              <a:rPr lang="fr-FR" sz="1200" i="1" dirty="0"/>
              <a:t>Si j’ébranle la scène avec fantaisie,</a:t>
            </a:r>
          </a:p>
          <a:p>
            <a:r>
              <a:rPr lang="fr-FR" sz="1200" i="1" dirty="0"/>
              <a:t>Si j’entrechoque aux yeux d’une foule choisie</a:t>
            </a:r>
          </a:p>
          <a:p>
            <a:r>
              <a:rPr lang="fr-FR" sz="1200" i="1" dirty="0"/>
              <a:t>D’autres hommes comme eux, vivant tous à la fois (…)</a:t>
            </a:r>
          </a:p>
          <a:p>
            <a:r>
              <a:rPr lang="fr-FR" sz="1200" i="1" dirty="0"/>
              <a:t>VICTOR HUGO 1855, 1859, 877 et 1883.</a:t>
            </a:r>
            <a:endParaRPr lang="fr-F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edg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7" presetClass="entr" presetSubtype="4"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4">
                                            <p:txEl>
                                              <p:pRg st="6" end="6"/>
                                            </p:txEl>
                                          </p:spTgt>
                                        </p:tgtEl>
                                        <p:attrNameLst>
                                          <p:attrName>ppt_y</p:attrName>
                                        </p:attrNameLst>
                                      </p:cBhvr>
                                      <p:tavLst>
                                        <p:tav tm="0">
                                          <p:val>
                                            <p:strVal val="1+#ppt_h/2"/>
                                          </p:val>
                                        </p:tav>
                                        <p:tav tm="100000">
                                          <p:val>
                                            <p:strVal val="#ppt_y"/>
                                          </p:val>
                                        </p:tav>
                                      </p:tavLst>
                                    </p:anim>
                                  </p:childTnLst>
                                </p:cTn>
                              </p:par>
                              <p:par>
                                <p:cTn id="40" presetID="7" presetClass="entr" presetSubtype="4"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4">
                                            <p:txEl>
                                              <p:pRg st="7" end="7"/>
                                            </p:txEl>
                                          </p:spTgt>
                                        </p:tgtEl>
                                        <p:attrNameLst>
                                          <p:attrName>ppt_y</p:attrName>
                                        </p:attrNameLst>
                                      </p:cBhvr>
                                      <p:tavLst>
                                        <p:tav tm="0">
                                          <p:val>
                                            <p:strVal val="1+#ppt_h/2"/>
                                          </p:val>
                                        </p:tav>
                                        <p:tav tm="100000">
                                          <p:val>
                                            <p:strVal val="#ppt_y"/>
                                          </p:val>
                                        </p:tav>
                                      </p:tavLst>
                                    </p:anim>
                                  </p:childTnLst>
                                </p:cTn>
                              </p:par>
                              <p:par>
                                <p:cTn id="44" presetID="7" presetClass="entr" presetSubtype="4"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 calcmode="lin" valueType="num">
                                      <p:cBhvr additive="base">
                                        <p:cTn id="46" dur="5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7" dur="5000" fill="hold"/>
                                        <p:tgtEl>
                                          <p:spTgt spid="4">
                                            <p:txEl>
                                              <p:pRg st="8" end="8"/>
                                            </p:txEl>
                                          </p:spTgt>
                                        </p:tgtEl>
                                        <p:attrNameLst>
                                          <p:attrName>ppt_y</p:attrName>
                                        </p:attrNameLst>
                                      </p:cBhvr>
                                      <p:tavLst>
                                        <p:tav tm="0">
                                          <p:val>
                                            <p:strVal val="1+#ppt_h/2"/>
                                          </p:val>
                                        </p:tav>
                                        <p:tav tm="100000">
                                          <p:val>
                                            <p:strVal val="#ppt_y"/>
                                          </p:val>
                                        </p:tav>
                                      </p:tavLst>
                                    </p:anim>
                                  </p:childTnLst>
                                </p:cTn>
                              </p:par>
                              <p:par>
                                <p:cTn id="48" presetID="7" presetClass="entr" presetSubtype="4"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0" fill="hold"/>
                                        <p:tgtEl>
                                          <p:spTgt spid="4">
                                            <p:txEl>
                                              <p:pRg st="9" end="9"/>
                                            </p:txEl>
                                          </p:spTgt>
                                        </p:tgtEl>
                                        <p:attrNameLst>
                                          <p:attrName>ppt_y</p:attrName>
                                        </p:attrNameLst>
                                      </p:cBhvr>
                                      <p:tavLst>
                                        <p:tav tm="0">
                                          <p:val>
                                            <p:strVal val="1+#ppt_h/2"/>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 calcmode="lin" valueType="num">
                                      <p:cBhvr additive="base">
                                        <p:cTn id="54" dur="5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4">
                                            <p:txEl>
                                              <p:pRg st="10" end="10"/>
                                            </p:txEl>
                                          </p:spTgt>
                                        </p:tgtEl>
                                        <p:attrNameLst>
                                          <p:attrName>ppt_y</p:attrName>
                                        </p:attrNameLst>
                                      </p:cBhvr>
                                      <p:tavLst>
                                        <p:tav tm="0">
                                          <p:val>
                                            <p:strVal val="1+#ppt_h/2"/>
                                          </p:val>
                                        </p:tav>
                                        <p:tav tm="100000">
                                          <p:val>
                                            <p:strVal val="#ppt_y"/>
                                          </p:val>
                                        </p:tav>
                                      </p:tavLst>
                                    </p:anim>
                                  </p:childTnLst>
                                </p:cTn>
                              </p:par>
                              <p:par>
                                <p:cTn id="56" presetID="7" presetClass="entr" presetSubtype="4" fill="hold" nodeType="withEffect">
                                  <p:stCondLst>
                                    <p:cond delay="0"/>
                                  </p:stCondLst>
                                  <p:childTnLst>
                                    <p:set>
                                      <p:cBhvr>
                                        <p:cTn id="57" dur="1" fill="hold">
                                          <p:stCondLst>
                                            <p:cond delay="0"/>
                                          </p:stCondLst>
                                        </p:cTn>
                                        <p:tgtEl>
                                          <p:spTgt spid="4">
                                            <p:txEl>
                                              <p:pRg st="11" end="11"/>
                                            </p:txEl>
                                          </p:spTgt>
                                        </p:tgtEl>
                                        <p:attrNameLst>
                                          <p:attrName>style.visibility</p:attrName>
                                        </p:attrNameLst>
                                      </p:cBhvr>
                                      <p:to>
                                        <p:strVal val="visible"/>
                                      </p:to>
                                    </p:set>
                                    <p:anim calcmode="lin" valueType="num">
                                      <p:cBhvr additive="base">
                                        <p:cTn id="58" dur="5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4">
                                            <p:txEl>
                                              <p:pRg st="11" end="11"/>
                                            </p:txEl>
                                          </p:spTgt>
                                        </p:tgtEl>
                                        <p:attrNameLst>
                                          <p:attrName>ppt_y</p:attrName>
                                        </p:attrNameLst>
                                      </p:cBhvr>
                                      <p:tavLst>
                                        <p:tav tm="0">
                                          <p:val>
                                            <p:strVal val="1+#ppt_h/2"/>
                                          </p:val>
                                        </p:tav>
                                        <p:tav tm="100000">
                                          <p:val>
                                            <p:strVal val="#ppt_y"/>
                                          </p:val>
                                        </p:tav>
                                      </p:tavLst>
                                    </p:anim>
                                  </p:childTnLst>
                                </p:cTn>
                              </p:par>
                              <p:par>
                                <p:cTn id="60" presetID="7" presetClass="entr" presetSubtype="4" fill="hold" nodeType="with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 calcmode="lin" valueType="num">
                                      <p:cBhvr additive="base">
                                        <p:cTn id="62" dur="50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3" dur="5000" fill="hold"/>
                                        <p:tgtEl>
                                          <p:spTgt spid="4">
                                            <p:txEl>
                                              <p:pRg st="12" end="12"/>
                                            </p:txEl>
                                          </p:spTgt>
                                        </p:tgtEl>
                                        <p:attrNameLst>
                                          <p:attrName>ppt_y</p:attrName>
                                        </p:attrNameLst>
                                      </p:cBhvr>
                                      <p:tavLst>
                                        <p:tav tm="0">
                                          <p:val>
                                            <p:strVal val="1+#ppt_h/2"/>
                                          </p:val>
                                        </p:tav>
                                        <p:tav tm="100000">
                                          <p:val>
                                            <p:strVal val="#ppt_y"/>
                                          </p:val>
                                        </p:tav>
                                      </p:tavLst>
                                    </p:anim>
                                  </p:childTnLst>
                                </p:cTn>
                              </p:par>
                              <p:par>
                                <p:cTn id="64" presetID="7" presetClass="entr" presetSubtype="4" fill="hold" nodeType="withEffect">
                                  <p:stCondLst>
                                    <p:cond delay="0"/>
                                  </p:stCondLst>
                                  <p:childTnLst>
                                    <p:set>
                                      <p:cBhvr>
                                        <p:cTn id="65" dur="1" fill="hold">
                                          <p:stCondLst>
                                            <p:cond delay="0"/>
                                          </p:stCondLst>
                                        </p:cTn>
                                        <p:tgtEl>
                                          <p:spTgt spid="4">
                                            <p:txEl>
                                              <p:pRg st="13" end="13"/>
                                            </p:txEl>
                                          </p:spTgt>
                                        </p:tgtEl>
                                        <p:attrNameLst>
                                          <p:attrName>style.visibility</p:attrName>
                                        </p:attrNameLst>
                                      </p:cBhvr>
                                      <p:to>
                                        <p:strVal val="visible"/>
                                      </p:to>
                                    </p:set>
                                    <p:anim calcmode="lin" valueType="num">
                                      <p:cBhvr additive="base">
                                        <p:cTn id="66" dur="50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7" dur="5000" fill="hold"/>
                                        <p:tgtEl>
                                          <p:spTgt spid="4">
                                            <p:txEl>
                                              <p:pRg st="13" end="13"/>
                                            </p:txEl>
                                          </p:spTgt>
                                        </p:tgtEl>
                                        <p:attrNameLst>
                                          <p:attrName>ppt_y</p:attrName>
                                        </p:attrNameLst>
                                      </p:cBhvr>
                                      <p:tavLst>
                                        <p:tav tm="0">
                                          <p:val>
                                            <p:strVal val="1+#ppt_h/2"/>
                                          </p:val>
                                        </p:tav>
                                        <p:tav tm="100000">
                                          <p:val>
                                            <p:strVal val="#ppt_y"/>
                                          </p:val>
                                        </p:tav>
                                      </p:tavLst>
                                    </p:anim>
                                  </p:childTnLst>
                                </p:cTn>
                              </p:par>
                              <p:par>
                                <p:cTn id="68" presetID="7" presetClass="entr" presetSubtype="4" fill="hold" nodeType="withEffect">
                                  <p:stCondLst>
                                    <p:cond delay="0"/>
                                  </p:stCondLst>
                                  <p:childTnLst>
                                    <p:set>
                                      <p:cBhvr>
                                        <p:cTn id="69" dur="1" fill="hold">
                                          <p:stCondLst>
                                            <p:cond delay="0"/>
                                          </p:stCondLst>
                                        </p:cTn>
                                        <p:tgtEl>
                                          <p:spTgt spid="4">
                                            <p:txEl>
                                              <p:pRg st="14" end="14"/>
                                            </p:txEl>
                                          </p:spTgt>
                                        </p:tgtEl>
                                        <p:attrNameLst>
                                          <p:attrName>style.visibility</p:attrName>
                                        </p:attrNameLst>
                                      </p:cBhvr>
                                      <p:to>
                                        <p:strVal val="visible"/>
                                      </p:to>
                                    </p:set>
                                    <p:anim calcmode="lin" valueType="num">
                                      <p:cBhvr additive="base">
                                        <p:cTn id="70" dur="50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1" dur="5000" fill="hold"/>
                                        <p:tgtEl>
                                          <p:spTgt spid="4">
                                            <p:txEl>
                                              <p:pRg st="14" end="14"/>
                                            </p:txEl>
                                          </p:spTgt>
                                        </p:tgtEl>
                                        <p:attrNameLst>
                                          <p:attrName>ppt_y</p:attrName>
                                        </p:attrNameLst>
                                      </p:cBhvr>
                                      <p:tavLst>
                                        <p:tav tm="0">
                                          <p:val>
                                            <p:strVal val="1+#ppt_h/2"/>
                                          </p:val>
                                        </p:tav>
                                        <p:tav tm="100000">
                                          <p:val>
                                            <p:strVal val="#ppt_y"/>
                                          </p:val>
                                        </p:tav>
                                      </p:tavLst>
                                    </p:anim>
                                  </p:childTnLst>
                                </p:cTn>
                              </p:par>
                              <p:par>
                                <p:cTn id="72" presetID="7" presetClass="entr" presetSubtype="4" fill="hold" nodeType="withEffect">
                                  <p:stCondLst>
                                    <p:cond delay="0"/>
                                  </p:stCondLst>
                                  <p:childTnLst>
                                    <p:set>
                                      <p:cBhvr>
                                        <p:cTn id="73" dur="1" fill="hold">
                                          <p:stCondLst>
                                            <p:cond delay="0"/>
                                          </p:stCondLst>
                                        </p:cTn>
                                        <p:tgtEl>
                                          <p:spTgt spid="4">
                                            <p:txEl>
                                              <p:pRg st="15" end="15"/>
                                            </p:txEl>
                                          </p:spTgt>
                                        </p:tgtEl>
                                        <p:attrNameLst>
                                          <p:attrName>style.visibility</p:attrName>
                                        </p:attrNameLst>
                                      </p:cBhvr>
                                      <p:to>
                                        <p:strVal val="visible"/>
                                      </p:to>
                                    </p:set>
                                    <p:anim calcmode="lin" valueType="num">
                                      <p:cBhvr additive="base">
                                        <p:cTn id="74" dur="50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5" dur="5000" fill="hold"/>
                                        <p:tgtEl>
                                          <p:spTgt spid="4">
                                            <p:txEl>
                                              <p:pRg st="15" end="15"/>
                                            </p:txEl>
                                          </p:spTgt>
                                        </p:tgtEl>
                                        <p:attrNameLst>
                                          <p:attrName>ppt_y</p:attrName>
                                        </p:attrNameLst>
                                      </p:cBhvr>
                                      <p:tavLst>
                                        <p:tav tm="0">
                                          <p:val>
                                            <p:strVal val="1+#ppt_h/2"/>
                                          </p:val>
                                        </p:tav>
                                        <p:tav tm="100000">
                                          <p:val>
                                            <p:strVal val="#ppt_y"/>
                                          </p:val>
                                        </p:tav>
                                      </p:tavLst>
                                    </p:anim>
                                  </p:childTnLst>
                                </p:cTn>
                              </p:par>
                              <p:par>
                                <p:cTn id="76" presetID="7" presetClass="entr" presetSubtype="4" fill="hold" nodeType="withEffect">
                                  <p:stCondLst>
                                    <p:cond delay="0"/>
                                  </p:stCondLst>
                                  <p:childTnLst>
                                    <p:set>
                                      <p:cBhvr>
                                        <p:cTn id="77" dur="1" fill="hold">
                                          <p:stCondLst>
                                            <p:cond delay="0"/>
                                          </p:stCondLst>
                                        </p:cTn>
                                        <p:tgtEl>
                                          <p:spTgt spid="4">
                                            <p:txEl>
                                              <p:pRg st="16" end="16"/>
                                            </p:txEl>
                                          </p:spTgt>
                                        </p:tgtEl>
                                        <p:attrNameLst>
                                          <p:attrName>style.visibility</p:attrName>
                                        </p:attrNameLst>
                                      </p:cBhvr>
                                      <p:to>
                                        <p:strVal val="visible"/>
                                      </p:to>
                                    </p:set>
                                    <p:anim calcmode="lin" valueType="num">
                                      <p:cBhvr additive="base">
                                        <p:cTn id="78" dur="50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79" dur="5000" fill="hold"/>
                                        <p:tgtEl>
                                          <p:spTgt spid="4">
                                            <p:txEl>
                                              <p:pRg st="16" end="16"/>
                                            </p:txEl>
                                          </p:spTgt>
                                        </p:tgtEl>
                                        <p:attrNameLst>
                                          <p:attrName>ppt_y</p:attrName>
                                        </p:attrNameLst>
                                      </p:cBhvr>
                                      <p:tavLst>
                                        <p:tav tm="0">
                                          <p:val>
                                            <p:strVal val="1+#ppt_h/2"/>
                                          </p:val>
                                        </p:tav>
                                        <p:tav tm="100000">
                                          <p:val>
                                            <p:strVal val="#ppt_y"/>
                                          </p:val>
                                        </p:tav>
                                      </p:tavLst>
                                    </p:anim>
                                  </p:childTnLst>
                                </p:cTn>
                              </p:par>
                              <p:par>
                                <p:cTn id="80" presetID="7" presetClass="entr" presetSubtype="4" fill="hold" nodeType="withEffect">
                                  <p:stCondLst>
                                    <p:cond delay="0"/>
                                  </p:stCondLst>
                                  <p:childTnLst>
                                    <p:set>
                                      <p:cBhvr>
                                        <p:cTn id="81" dur="1" fill="hold">
                                          <p:stCondLst>
                                            <p:cond delay="0"/>
                                          </p:stCondLst>
                                        </p:cTn>
                                        <p:tgtEl>
                                          <p:spTgt spid="4">
                                            <p:txEl>
                                              <p:pRg st="17" end="17"/>
                                            </p:txEl>
                                          </p:spTgt>
                                        </p:tgtEl>
                                        <p:attrNameLst>
                                          <p:attrName>style.visibility</p:attrName>
                                        </p:attrNameLst>
                                      </p:cBhvr>
                                      <p:to>
                                        <p:strVal val="visible"/>
                                      </p:to>
                                    </p:set>
                                    <p:anim calcmode="lin" valueType="num">
                                      <p:cBhvr additive="base">
                                        <p:cTn id="82" dur="50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83" dur="5000" fill="hold"/>
                                        <p:tgtEl>
                                          <p:spTgt spid="4">
                                            <p:txEl>
                                              <p:pRg st="17" end="17"/>
                                            </p:txEl>
                                          </p:spTgt>
                                        </p:tgtEl>
                                        <p:attrNameLst>
                                          <p:attrName>ppt_y</p:attrName>
                                        </p:attrNameLst>
                                      </p:cBhvr>
                                      <p:tavLst>
                                        <p:tav tm="0">
                                          <p:val>
                                            <p:strVal val="1+#ppt_h/2"/>
                                          </p:val>
                                        </p:tav>
                                        <p:tav tm="100000">
                                          <p:val>
                                            <p:strVal val="#ppt_y"/>
                                          </p:val>
                                        </p:tav>
                                      </p:tavLst>
                                    </p:anim>
                                  </p:childTnLst>
                                </p:cTn>
                              </p:par>
                              <p:par>
                                <p:cTn id="84" presetID="7" presetClass="entr" presetSubtype="4" fill="hold" nodeType="withEffect">
                                  <p:stCondLst>
                                    <p:cond delay="0"/>
                                  </p:stCondLst>
                                  <p:childTnLst>
                                    <p:set>
                                      <p:cBhvr>
                                        <p:cTn id="85" dur="1" fill="hold">
                                          <p:stCondLst>
                                            <p:cond delay="0"/>
                                          </p:stCondLst>
                                        </p:cTn>
                                        <p:tgtEl>
                                          <p:spTgt spid="4">
                                            <p:txEl>
                                              <p:pRg st="18" end="18"/>
                                            </p:txEl>
                                          </p:spTgt>
                                        </p:tgtEl>
                                        <p:attrNameLst>
                                          <p:attrName>style.visibility</p:attrName>
                                        </p:attrNameLst>
                                      </p:cBhvr>
                                      <p:to>
                                        <p:strVal val="visible"/>
                                      </p:to>
                                    </p:set>
                                    <p:anim calcmode="lin" valueType="num">
                                      <p:cBhvr additive="base">
                                        <p:cTn id="86" dur="50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87" dur="5000" fill="hold"/>
                                        <p:tgtEl>
                                          <p:spTgt spid="4">
                                            <p:txEl>
                                              <p:pRg st="18" end="18"/>
                                            </p:txEl>
                                          </p:spTgt>
                                        </p:tgtEl>
                                        <p:attrNameLst>
                                          <p:attrName>ppt_y</p:attrName>
                                        </p:attrNameLst>
                                      </p:cBhvr>
                                      <p:tavLst>
                                        <p:tav tm="0">
                                          <p:val>
                                            <p:strVal val="1+#ppt_h/2"/>
                                          </p:val>
                                        </p:tav>
                                        <p:tav tm="100000">
                                          <p:val>
                                            <p:strVal val="#ppt_y"/>
                                          </p:val>
                                        </p:tav>
                                      </p:tavLst>
                                    </p:anim>
                                  </p:childTnLst>
                                </p:cTn>
                              </p:par>
                              <p:par>
                                <p:cTn id="88" presetID="7" presetClass="entr" presetSubtype="4" fill="hold" nodeType="withEffect">
                                  <p:stCondLst>
                                    <p:cond delay="0"/>
                                  </p:stCondLst>
                                  <p:childTnLst>
                                    <p:set>
                                      <p:cBhvr>
                                        <p:cTn id="89" dur="1" fill="hold">
                                          <p:stCondLst>
                                            <p:cond delay="0"/>
                                          </p:stCondLst>
                                        </p:cTn>
                                        <p:tgtEl>
                                          <p:spTgt spid="4">
                                            <p:txEl>
                                              <p:pRg st="19" end="19"/>
                                            </p:txEl>
                                          </p:spTgt>
                                        </p:tgtEl>
                                        <p:attrNameLst>
                                          <p:attrName>style.visibility</p:attrName>
                                        </p:attrNameLst>
                                      </p:cBhvr>
                                      <p:to>
                                        <p:strVal val="visible"/>
                                      </p:to>
                                    </p:set>
                                    <p:anim calcmode="lin" valueType="num">
                                      <p:cBhvr additive="base">
                                        <p:cTn id="90" dur="50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91" dur="5000" fill="hold"/>
                                        <p:tgtEl>
                                          <p:spTgt spid="4">
                                            <p:txEl>
                                              <p:pRg st="19" end="19"/>
                                            </p:txEl>
                                          </p:spTgt>
                                        </p:tgtEl>
                                        <p:attrNameLst>
                                          <p:attrName>ppt_y</p:attrName>
                                        </p:attrNameLst>
                                      </p:cBhvr>
                                      <p:tavLst>
                                        <p:tav tm="0">
                                          <p:val>
                                            <p:strVal val="1+#ppt_h/2"/>
                                          </p:val>
                                        </p:tav>
                                        <p:tav tm="100000">
                                          <p:val>
                                            <p:strVal val="#ppt_y"/>
                                          </p:val>
                                        </p:tav>
                                      </p:tavLst>
                                    </p:anim>
                                  </p:childTnLst>
                                </p:cTn>
                              </p:par>
                              <p:par>
                                <p:cTn id="92" presetID="7" presetClass="entr" presetSubtype="4" fill="hold" nodeType="withEffect">
                                  <p:stCondLst>
                                    <p:cond delay="0"/>
                                  </p:stCondLst>
                                  <p:childTnLst>
                                    <p:set>
                                      <p:cBhvr>
                                        <p:cTn id="93" dur="1" fill="hold">
                                          <p:stCondLst>
                                            <p:cond delay="0"/>
                                          </p:stCondLst>
                                        </p:cTn>
                                        <p:tgtEl>
                                          <p:spTgt spid="4">
                                            <p:txEl>
                                              <p:pRg st="20" end="20"/>
                                            </p:txEl>
                                          </p:spTgt>
                                        </p:tgtEl>
                                        <p:attrNameLst>
                                          <p:attrName>style.visibility</p:attrName>
                                        </p:attrNameLst>
                                      </p:cBhvr>
                                      <p:to>
                                        <p:strVal val="visible"/>
                                      </p:to>
                                    </p:set>
                                    <p:anim calcmode="lin" valueType="num">
                                      <p:cBhvr additive="base">
                                        <p:cTn id="94" dur="50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95" dur="5000" fill="hold"/>
                                        <p:tgtEl>
                                          <p:spTgt spid="4">
                                            <p:txEl>
                                              <p:pRg st="20" end="20"/>
                                            </p:txEl>
                                          </p:spTgt>
                                        </p:tgtEl>
                                        <p:attrNameLst>
                                          <p:attrName>ppt_y</p:attrName>
                                        </p:attrNameLst>
                                      </p:cBhvr>
                                      <p:tavLst>
                                        <p:tav tm="0">
                                          <p:val>
                                            <p:strVal val="1+#ppt_h/2"/>
                                          </p:val>
                                        </p:tav>
                                        <p:tav tm="100000">
                                          <p:val>
                                            <p:strVal val="#ppt_y"/>
                                          </p:val>
                                        </p:tav>
                                      </p:tavLst>
                                    </p:anim>
                                  </p:childTnLst>
                                </p:cTn>
                              </p:par>
                              <p:par>
                                <p:cTn id="96" presetID="7" presetClass="entr" presetSubtype="4" fill="hold" nodeType="withEffect">
                                  <p:stCondLst>
                                    <p:cond delay="0"/>
                                  </p:stCondLst>
                                  <p:childTnLst>
                                    <p:set>
                                      <p:cBhvr>
                                        <p:cTn id="97" dur="1" fill="hold">
                                          <p:stCondLst>
                                            <p:cond delay="0"/>
                                          </p:stCondLst>
                                        </p:cTn>
                                        <p:tgtEl>
                                          <p:spTgt spid="4">
                                            <p:txEl>
                                              <p:pRg st="21" end="21"/>
                                            </p:txEl>
                                          </p:spTgt>
                                        </p:tgtEl>
                                        <p:attrNameLst>
                                          <p:attrName>style.visibility</p:attrName>
                                        </p:attrNameLst>
                                      </p:cBhvr>
                                      <p:to>
                                        <p:strVal val="visible"/>
                                      </p:to>
                                    </p:set>
                                    <p:anim calcmode="lin" valueType="num">
                                      <p:cBhvr additive="base">
                                        <p:cTn id="98" dur="50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99" dur="5000" fill="hold"/>
                                        <p:tgtEl>
                                          <p:spTgt spid="4">
                                            <p:txEl>
                                              <p:pRg st="21" end="21"/>
                                            </p:txEl>
                                          </p:spTgt>
                                        </p:tgtEl>
                                        <p:attrNameLst>
                                          <p:attrName>ppt_y</p:attrName>
                                        </p:attrNameLst>
                                      </p:cBhvr>
                                      <p:tavLst>
                                        <p:tav tm="0">
                                          <p:val>
                                            <p:strVal val="1+#ppt_h/2"/>
                                          </p:val>
                                        </p:tav>
                                        <p:tav tm="100000">
                                          <p:val>
                                            <p:strVal val="#ppt_y"/>
                                          </p:val>
                                        </p:tav>
                                      </p:tavLst>
                                    </p:anim>
                                  </p:childTnLst>
                                </p:cTn>
                              </p:par>
                              <p:par>
                                <p:cTn id="100" presetID="7" presetClass="entr" presetSubtype="4" fill="hold" nodeType="withEffect">
                                  <p:stCondLst>
                                    <p:cond delay="0"/>
                                  </p:stCondLst>
                                  <p:childTnLst>
                                    <p:set>
                                      <p:cBhvr>
                                        <p:cTn id="101" dur="1" fill="hold">
                                          <p:stCondLst>
                                            <p:cond delay="0"/>
                                          </p:stCondLst>
                                        </p:cTn>
                                        <p:tgtEl>
                                          <p:spTgt spid="4">
                                            <p:txEl>
                                              <p:pRg st="22" end="22"/>
                                            </p:txEl>
                                          </p:spTgt>
                                        </p:tgtEl>
                                        <p:attrNameLst>
                                          <p:attrName>style.visibility</p:attrName>
                                        </p:attrNameLst>
                                      </p:cBhvr>
                                      <p:to>
                                        <p:strVal val="visible"/>
                                      </p:to>
                                    </p:set>
                                    <p:anim calcmode="lin" valueType="num">
                                      <p:cBhvr additive="base">
                                        <p:cTn id="102" dur="5000" fill="hold"/>
                                        <p:tgtEl>
                                          <p:spTgt spid="4">
                                            <p:txEl>
                                              <p:pRg st="22" end="22"/>
                                            </p:txEl>
                                          </p:spTgt>
                                        </p:tgtEl>
                                        <p:attrNameLst>
                                          <p:attrName>ppt_x</p:attrName>
                                        </p:attrNameLst>
                                      </p:cBhvr>
                                      <p:tavLst>
                                        <p:tav tm="0">
                                          <p:val>
                                            <p:strVal val="#ppt_x"/>
                                          </p:val>
                                        </p:tav>
                                        <p:tav tm="100000">
                                          <p:val>
                                            <p:strVal val="#ppt_x"/>
                                          </p:val>
                                        </p:tav>
                                      </p:tavLst>
                                    </p:anim>
                                    <p:anim calcmode="lin" valueType="num">
                                      <p:cBhvr additive="base">
                                        <p:cTn id="103" dur="5000" fill="hold"/>
                                        <p:tgtEl>
                                          <p:spTgt spid="4">
                                            <p:txEl>
                                              <p:pRg st="22" end="22"/>
                                            </p:txEl>
                                          </p:spTgt>
                                        </p:tgtEl>
                                        <p:attrNameLst>
                                          <p:attrName>ppt_y</p:attrName>
                                        </p:attrNameLst>
                                      </p:cBhvr>
                                      <p:tavLst>
                                        <p:tav tm="0">
                                          <p:val>
                                            <p:strVal val="1+#ppt_h/2"/>
                                          </p:val>
                                        </p:tav>
                                        <p:tav tm="100000">
                                          <p:val>
                                            <p:strVal val="#ppt_y"/>
                                          </p:val>
                                        </p:tav>
                                      </p:tavLst>
                                    </p:anim>
                                  </p:childTnLst>
                                </p:cTn>
                              </p:par>
                              <p:par>
                                <p:cTn id="104" presetID="7" presetClass="entr" presetSubtype="4" fill="hold" nodeType="withEffect">
                                  <p:stCondLst>
                                    <p:cond delay="0"/>
                                  </p:stCondLst>
                                  <p:childTnLst>
                                    <p:set>
                                      <p:cBhvr>
                                        <p:cTn id="105" dur="1" fill="hold">
                                          <p:stCondLst>
                                            <p:cond delay="0"/>
                                          </p:stCondLst>
                                        </p:cTn>
                                        <p:tgtEl>
                                          <p:spTgt spid="4">
                                            <p:txEl>
                                              <p:pRg st="23" end="23"/>
                                            </p:txEl>
                                          </p:spTgt>
                                        </p:tgtEl>
                                        <p:attrNameLst>
                                          <p:attrName>style.visibility</p:attrName>
                                        </p:attrNameLst>
                                      </p:cBhvr>
                                      <p:to>
                                        <p:strVal val="visible"/>
                                      </p:to>
                                    </p:set>
                                    <p:anim calcmode="lin" valueType="num">
                                      <p:cBhvr additive="base">
                                        <p:cTn id="106" dur="5000" fill="hold"/>
                                        <p:tgtEl>
                                          <p:spTgt spid="4">
                                            <p:txEl>
                                              <p:pRg st="23" end="23"/>
                                            </p:txEl>
                                          </p:spTgt>
                                        </p:tgtEl>
                                        <p:attrNameLst>
                                          <p:attrName>ppt_x</p:attrName>
                                        </p:attrNameLst>
                                      </p:cBhvr>
                                      <p:tavLst>
                                        <p:tav tm="0">
                                          <p:val>
                                            <p:strVal val="#ppt_x"/>
                                          </p:val>
                                        </p:tav>
                                        <p:tav tm="100000">
                                          <p:val>
                                            <p:strVal val="#ppt_x"/>
                                          </p:val>
                                        </p:tav>
                                      </p:tavLst>
                                    </p:anim>
                                    <p:anim calcmode="lin" valueType="num">
                                      <p:cBhvr additive="base">
                                        <p:cTn id="107" dur="5000" fill="hold"/>
                                        <p:tgtEl>
                                          <p:spTgt spid="4">
                                            <p:txEl>
                                              <p:pRg st="23" end="23"/>
                                            </p:txEl>
                                          </p:spTgt>
                                        </p:tgtEl>
                                        <p:attrNameLst>
                                          <p:attrName>ppt_y</p:attrName>
                                        </p:attrNameLst>
                                      </p:cBhvr>
                                      <p:tavLst>
                                        <p:tav tm="0">
                                          <p:val>
                                            <p:strVal val="1+#ppt_h/2"/>
                                          </p:val>
                                        </p:tav>
                                        <p:tav tm="100000">
                                          <p:val>
                                            <p:strVal val="#ppt_y"/>
                                          </p:val>
                                        </p:tav>
                                      </p:tavLst>
                                    </p:anim>
                                  </p:childTnLst>
                                </p:cTn>
                              </p:par>
                              <p:par>
                                <p:cTn id="108" presetID="7" presetClass="entr" presetSubtype="4" fill="hold" nodeType="withEffect">
                                  <p:stCondLst>
                                    <p:cond delay="0"/>
                                  </p:stCondLst>
                                  <p:childTnLst>
                                    <p:set>
                                      <p:cBhvr>
                                        <p:cTn id="109" dur="1" fill="hold">
                                          <p:stCondLst>
                                            <p:cond delay="0"/>
                                          </p:stCondLst>
                                        </p:cTn>
                                        <p:tgtEl>
                                          <p:spTgt spid="4">
                                            <p:txEl>
                                              <p:pRg st="24" end="24"/>
                                            </p:txEl>
                                          </p:spTgt>
                                        </p:tgtEl>
                                        <p:attrNameLst>
                                          <p:attrName>style.visibility</p:attrName>
                                        </p:attrNameLst>
                                      </p:cBhvr>
                                      <p:to>
                                        <p:strVal val="visible"/>
                                      </p:to>
                                    </p:set>
                                    <p:anim calcmode="lin" valueType="num">
                                      <p:cBhvr additive="base">
                                        <p:cTn id="110" dur="5000" fill="hold"/>
                                        <p:tgtEl>
                                          <p:spTgt spid="4">
                                            <p:txEl>
                                              <p:pRg st="24" end="24"/>
                                            </p:txEl>
                                          </p:spTgt>
                                        </p:tgtEl>
                                        <p:attrNameLst>
                                          <p:attrName>ppt_x</p:attrName>
                                        </p:attrNameLst>
                                      </p:cBhvr>
                                      <p:tavLst>
                                        <p:tav tm="0">
                                          <p:val>
                                            <p:strVal val="#ppt_x"/>
                                          </p:val>
                                        </p:tav>
                                        <p:tav tm="100000">
                                          <p:val>
                                            <p:strVal val="#ppt_x"/>
                                          </p:val>
                                        </p:tav>
                                      </p:tavLst>
                                    </p:anim>
                                    <p:anim calcmode="lin" valueType="num">
                                      <p:cBhvr additive="base">
                                        <p:cTn id="111" dur="5000" fill="hold"/>
                                        <p:tgtEl>
                                          <p:spTgt spid="4">
                                            <p:txEl>
                                              <p:pRg st="24" end="24"/>
                                            </p:txEl>
                                          </p:spTgt>
                                        </p:tgtEl>
                                        <p:attrNameLst>
                                          <p:attrName>ppt_y</p:attrName>
                                        </p:attrNameLst>
                                      </p:cBhvr>
                                      <p:tavLst>
                                        <p:tav tm="0">
                                          <p:val>
                                            <p:strVal val="1+#ppt_h/2"/>
                                          </p:val>
                                        </p:tav>
                                        <p:tav tm="100000">
                                          <p:val>
                                            <p:strVal val="#ppt_y"/>
                                          </p:val>
                                        </p:tav>
                                      </p:tavLst>
                                    </p:anim>
                                  </p:childTnLst>
                                </p:cTn>
                              </p:par>
                              <p:par>
                                <p:cTn id="112" presetID="7" presetClass="entr" presetSubtype="4" fill="hold" nodeType="withEffect">
                                  <p:stCondLst>
                                    <p:cond delay="0"/>
                                  </p:stCondLst>
                                  <p:childTnLst>
                                    <p:set>
                                      <p:cBhvr>
                                        <p:cTn id="113" dur="1" fill="hold">
                                          <p:stCondLst>
                                            <p:cond delay="0"/>
                                          </p:stCondLst>
                                        </p:cTn>
                                        <p:tgtEl>
                                          <p:spTgt spid="4">
                                            <p:txEl>
                                              <p:pRg st="25" end="25"/>
                                            </p:txEl>
                                          </p:spTgt>
                                        </p:tgtEl>
                                        <p:attrNameLst>
                                          <p:attrName>style.visibility</p:attrName>
                                        </p:attrNameLst>
                                      </p:cBhvr>
                                      <p:to>
                                        <p:strVal val="visible"/>
                                      </p:to>
                                    </p:set>
                                    <p:anim calcmode="lin" valueType="num">
                                      <p:cBhvr additive="base">
                                        <p:cTn id="114" dur="5000" fill="hold"/>
                                        <p:tgtEl>
                                          <p:spTgt spid="4">
                                            <p:txEl>
                                              <p:pRg st="25" end="25"/>
                                            </p:txEl>
                                          </p:spTgt>
                                        </p:tgtEl>
                                        <p:attrNameLst>
                                          <p:attrName>ppt_x</p:attrName>
                                        </p:attrNameLst>
                                      </p:cBhvr>
                                      <p:tavLst>
                                        <p:tav tm="0">
                                          <p:val>
                                            <p:strVal val="#ppt_x"/>
                                          </p:val>
                                        </p:tav>
                                        <p:tav tm="100000">
                                          <p:val>
                                            <p:strVal val="#ppt_x"/>
                                          </p:val>
                                        </p:tav>
                                      </p:tavLst>
                                    </p:anim>
                                    <p:anim calcmode="lin" valueType="num">
                                      <p:cBhvr additive="base">
                                        <p:cTn id="115" dur="5000" fill="hold"/>
                                        <p:tgtEl>
                                          <p:spTgt spid="4">
                                            <p:txEl>
                                              <p:pRg st="25" end="25"/>
                                            </p:txEl>
                                          </p:spTgt>
                                        </p:tgtEl>
                                        <p:attrNameLst>
                                          <p:attrName>ppt_y</p:attrName>
                                        </p:attrNameLst>
                                      </p:cBhvr>
                                      <p:tavLst>
                                        <p:tav tm="0">
                                          <p:val>
                                            <p:strVal val="1+#ppt_h/2"/>
                                          </p:val>
                                        </p:tav>
                                        <p:tav tm="100000">
                                          <p:val>
                                            <p:strVal val="#ppt_y"/>
                                          </p:val>
                                        </p:tav>
                                      </p:tavLst>
                                    </p:anim>
                                  </p:childTnLst>
                                </p:cTn>
                              </p:par>
                              <p:par>
                                <p:cTn id="116" presetID="7" presetClass="entr" presetSubtype="4" fill="hold" nodeType="withEffect">
                                  <p:stCondLst>
                                    <p:cond delay="0"/>
                                  </p:stCondLst>
                                  <p:childTnLst>
                                    <p:set>
                                      <p:cBhvr>
                                        <p:cTn id="117" dur="1" fill="hold">
                                          <p:stCondLst>
                                            <p:cond delay="0"/>
                                          </p:stCondLst>
                                        </p:cTn>
                                        <p:tgtEl>
                                          <p:spTgt spid="4">
                                            <p:txEl>
                                              <p:pRg st="26" end="26"/>
                                            </p:txEl>
                                          </p:spTgt>
                                        </p:tgtEl>
                                        <p:attrNameLst>
                                          <p:attrName>style.visibility</p:attrName>
                                        </p:attrNameLst>
                                      </p:cBhvr>
                                      <p:to>
                                        <p:strVal val="visible"/>
                                      </p:to>
                                    </p:set>
                                    <p:anim calcmode="lin" valueType="num">
                                      <p:cBhvr additive="base">
                                        <p:cTn id="118" dur="5000" fill="hold"/>
                                        <p:tgtEl>
                                          <p:spTgt spid="4">
                                            <p:txEl>
                                              <p:pRg st="26" end="26"/>
                                            </p:txEl>
                                          </p:spTgt>
                                        </p:tgtEl>
                                        <p:attrNameLst>
                                          <p:attrName>ppt_x</p:attrName>
                                        </p:attrNameLst>
                                      </p:cBhvr>
                                      <p:tavLst>
                                        <p:tav tm="0">
                                          <p:val>
                                            <p:strVal val="#ppt_x"/>
                                          </p:val>
                                        </p:tav>
                                        <p:tav tm="100000">
                                          <p:val>
                                            <p:strVal val="#ppt_x"/>
                                          </p:val>
                                        </p:tav>
                                      </p:tavLst>
                                    </p:anim>
                                    <p:anim calcmode="lin" valueType="num">
                                      <p:cBhvr additive="base">
                                        <p:cTn id="119" dur="5000" fill="hold"/>
                                        <p:tgtEl>
                                          <p:spTgt spid="4">
                                            <p:txEl>
                                              <p:pRg st="26" end="26"/>
                                            </p:txEl>
                                          </p:spTgt>
                                        </p:tgtEl>
                                        <p:attrNameLst>
                                          <p:attrName>ppt_y</p:attrName>
                                        </p:attrNameLst>
                                      </p:cBhvr>
                                      <p:tavLst>
                                        <p:tav tm="0">
                                          <p:val>
                                            <p:strVal val="1+#ppt_h/2"/>
                                          </p:val>
                                        </p:tav>
                                        <p:tav tm="100000">
                                          <p:val>
                                            <p:strVal val="#ppt_y"/>
                                          </p:val>
                                        </p:tav>
                                      </p:tavLst>
                                    </p:anim>
                                  </p:childTnLst>
                                </p:cTn>
                              </p:par>
                              <p:par>
                                <p:cTn id="120" presetID="7" presetClass="entr" presetSubtype="4" fill="hold" nodeType="withEffect">
                                  <p:stCondLst>
                                    <p:cond delay="0"/>
                                  </p:stCondLst>
                                  <p:childTnLst>
                                    <p:set>
                                      <p:cBhvr>
                                        <p:cTn id="121" dur="1" fill="hold">
                                          <p:stCondLst>
                                            <p:cond delay="0"/>
                                          </p:stCondLst>
                                        </p:cTn>
                                        <p:tgtEl>
                                          <p:spTgt spid="4">
                                            <p:txEl>
                                              <p:pRg st="27" end="27"/>
                                            </p:txEl>
                                          </p:spTgt>
                                        </p:tgtEl>
                                        <p:attrNameLst>
                                          <p:attrName>style.visibility</p:attrName>
                                        </p:attrNameLst>
                                      </p:cBhvr>
                                      <p:to>
                                        <p:strVal val="visible"/>
                                      </p:to>
                                    </p:set>
                                    <p:anim calcmode="lin" valueType="num">
                                      <p:cBhvr additive="base">
                                        <p:cTn id="122" dur="5000" fill="hold"/>
                                        <p:tgtEl>
                                          <p:spTgt spid="4">
                                            <p:txEl>
                                              <p:pRg st="27" end="27"/>
                                            </p:txEl>
                                          </p:spTgt>
                                        </p:tgtEl>
                                        <p:attrNameLst>
                                          <p:attrName>ppt_x</p:attrName>
                                        </p:attrNameLst>
                                      </p:cBhvr>
                                      <p:tavLst>
                                        <p:tav tm="0">
                                          <p:val>
                                            <p:strVal val="#ppt_x"/>
                                          </p:val>
                                        </p:tav>
                                        <p:tav tm="100000">
                                          <p:val>
                                            <p:strVal val="#ppt_x"/>
                                          </p:val>
                                        </p:tav>
                                      </p:tavLst>
                                    </p:anim>
                                    <p:anim calcmode="lin" valueType="num">
                                      <p:cBhvr additive="base">
                                        <p:cTn id="123" dur="5000" fill="hold"/>
                                        <p:tgtEl>
                                          <p:spTgt spid="4">
                                            <p:txEl>
                                              <p:pRg st="27" end="27"/>
                                            </p:txEl>
                                          </p:spTgt>
                                        </p:tgtEl>
                                        <p:attrNameLst>
                                          <p:attrName>ppt_y</p:attrName>
                                        </p:attrNameLst>
                                      </p:cBhvr>
                                      <p:tavLst>
                                        <p:tav tm="0">
                                          <p:val>
                                            <p:strVal val="1+#ppt_h/2"/>
                                          </p:val>
                                        </p:tav>
                                        <p:tav tm="100000">
                                          <p:val>
                                            <p:strVal val="#ppt_y"/>
                                          </p:val>
                                        </p:tav>
                                      </p:tavLst>
                                    </p:anim>
                                  </p:childTnLst>
                                </p:cTn>
                              </p:par>
                              <p:par>
                                <p:cTn id="124" presetID="7" presetClass="entr" presetSubtype="4" fill="hold" nodeType="withEffect">
                                  <p:stCondLst>
                                    <p:cond delay="0"/>
                                  </p:stCondLst>
                                  <p:childTnLst>
                                    <p:set>
                                      <p:cBhvr>
                                        <p:cTn id="125" dur="1" fill="hold">
                                          <p:stCondLst>
                                            <p:cond delay="0"/>
                                          </p:stCondLst>
                                        </p:cTn>
                                        <p:tgtEl>
                                          <p:spTgt spid="4">
                                            <p:txEl>
                                              <p:pRg st="28" end="28"/>
                                            </p:txEl>
                                          </p:spTgt>
                                        </p:tgtEl>
                                        <p:attrNameLst>
                                          <p:attrName>style.visibility</p:attrName>
                                        </p:attrNameLst>
                                      </p:cBhvr>
                                      <p:to>
                                        <p:strVal val="visible"/>
                                      </p:to>
                                    </p:set>
                                    <p:anim calcmode="lin" valueType="num">
                                      <p:cBhvr additive="base">
                                        <p:cTn id="126" dur="5000" fill="hold"/>
                                        <p:tgtEl>
                                          <p:spTgt spid="4">
                                            <p:txEl>
                                              <p:pRg st="28" end="28"/>
                                            </p:txEl>
                                          </p:spTgt>
                                        </p:tgtEl>
                                        <p:attrNameLst>
                                          <p:attrName>ppt_x</p:attrName>
                                        </p:attrNameLst>
                                      </p:cBhvr>
                                      <p:tavLst>
                                        <p:tav tm="0">
                                          <p:val>
                                            <p:strVal val="#ppt_x"/>
                                          </p:val>
                                        </p:tav>
                                        <p:tav tm="100000">
                                          <p:val>
                                            <p:strVal val="#ppt_x"/>
                                          </p:val>
                                        </p:tav>
                                      </p:tavLst>
                                    </p:anim>
                                    <p:anim calcmode="lin" valueType="num">
                                      <p:cBhvr additive="base">
                                        <p:cTn id="127" dur="5000" fill="hold"/>
                                        <p:tgtEl>
                                          <p:spTgt spid="4">
                                            <p:txEl>
                                              <p:pRg st="28" end="28"/>
                                            </p:txEl>
                                          </p:spTgt>
                                        </p:tgtEl>
                                        <p:attrNameLst>
                                          <p:attrName>ppt_y</p:attrName>
                                        </p:attrNameLst>
                                      </p:cBhvr>
                                      <p:tavLst>
                                        <p:tav tm="0">
                                          <p:val>
                                            <p:strVal val="1+#ppt_h/2"/>
                                          </p:val>
                                        </p:tav>
                                        <p:tav tm="100000">
                                          <p:val>
                                            <p:strVal val="#ppt_y"/>
                                          </p:val>
                                        </p:tav>
                                      </p:tavLst>
                                    </p:anim>
                                  </p:childTnLst>
                                </p:cTn>
                              </p:par>
                              <p:par>
                                <p:cTn id="128" presetID="7" presetClass="entr" presetSubtype="4" fill="hold" nodeType="withEffect">
                                  <p:stCondLst>
                                    <p:cond delay="0"/>
                                  </p:stCondLst>
                                  <p:childTnLst>
                                    <p:set>
                                      <p:cBhvr>
                                        <p:cTn id="129" dur="1" fill="hold">
                                          <p:stCondLst>
                                            <p:cond delay="0"/>
                                          </p:stCondLst>
                                        </p:cTn>
                                        <p:tgtEl>
                                          <p:spTgt spid="4">
                                            <p:txEl>
                                              <p:pRg st="29" end="29"/>
                                            </p:txEl>
                                          </p:spTgt>
                                        </p:tgtEl>
                                        <p:attrNameLst>
                                          <p:attrName>style.visibility</p:attrName>
                                        </p:attrNameLst>
                                      </p:cBhvr>
                                      <p:to>
                                        <p:strVal val="visible"/>
                                      </p:to>
                                    </p:set>
                                    <p:anim calcmode="lin" valueType="num">
                                      <p:cBhvr additive="base">
                                        <p:cTn id="130" dur="5000" fill="hold"/>
                                        <p:tgtEl>
                                          <p:spTgt spid="4">
                                            <p:txEl>
                                              <p:pRg st="29" end="29"/>
                                            </p:txEl>
                                          </p:spTgt>
                                        </p:tgtEl>
                                        <p:attrNameLst>
                                          <p:attrName>ppt_x</p:attrName>
                                        </p:attrNameLst>
                                      </p:cBhvr>
                                      <p:tavLst>
                                        <p:tav tm="0">
                                          <p:val>
                                            <p:strVal val="#ppt_x"/>
                                          </p:val>
                                        </p:tav>
                                        <p:tav tm="100000">
                                          <p:val>
                                            <p:strVal val="#ppt_x"/>
                                          </p:val>
                                        </p:tav>
                                      </p:tavLst>
                                    </p:anim>
                                    <p:anim calcmode="lin" valueType="num">
                                      <p:cBhvr additive="base">
                                        <p:cTn id="131" dur="5000" fill="hold"/>
                                        <p:tgtEl>
                                          <p:spTgt spid="4">
                                            <p:txEl>
                                              <p:pRg st="29" end="29"/>
                                            </p:txEl>
                                          </p:spTgt>
                                        </p:tgtEl>
                                        <p:attrNameLst>
                                          <p:attrName>ppt_y</p:attrName>
                                        </p:attrNameLst>
                                      </p:cBhvr>
                                      <p:tavLst>
                                        <p:tav tm="0">
                                          <p:val>
                                            <p:strVal val="1+#ppt_h/2"/>
                                          </p:val>
                                        </p:tav>
                                        <p:tav tm="100000">
                                          <p:val>
                                            <p:strVal val="#ppt_y"/>
                                          </p:val>
                                        </p:tav>
                                      </p:tavLst>
                                    </p:anim>
                                  </p:childTnLst>
                                </p:cTn>
                              </p:par>
                              <p:par>
                                <p:cTn id="132" presetID="7" presetClass="entr" presetSubtype="4" fill="hold" nodeType="withEffect">
                                  <p:stCondLst>
                                    <p:cond delay="0"/>
                                  </p:stCondLst>
                                  <p:childTnLst>
                                    <p:set>
                                      <p:cBhvr>
                                        <p:cTn id="133" dur="1" fill="hold">
                                          <p:stCondLst>
                                            <p:cond delay="0"/>
                                          </p:stCondLst>
                                        </p:cTn>
                                        <p:tgtEl>
                                          <p:spTgt spid="4">
                                            <p:txEl>
                                              <p:pRg st="30" end="30"/>
                                            </p:txEl>
                                          </p:spTgt>
                                        </p:tgtEl>
                                        <p:attrNameLst>
                                          <p:attrName>style.visibility</p:attrName>
                                        </p:attrNameLst>
                                      </p:cBhvr>
                                      <p:to>
                                        <p:strVal val="visible"/>
                                      </p:to>
                                    </p:set>
                                    <p:anim calcmode="lin" valueType="num">
                                      <p:cBhvr additive="base">
                                        <p:cTn id="134" dur="5000" fill="hold"/>
                                        <p:tgtEl>
                                          <p:spTgt spid="4">
                                            <p:txEl>
                                              <p:pRg st="30" end="30"/>
                                            </p:txEl>
                                          </p:spTgt>
                                        </p:tgtEl>
                                        <p:attrNameLst>
                                          <p:attrName>ppt_x</p:attrName>
                                        </p:attrNameLst>
                                      </p:cBhvr>
                                      <p:tavLst>
                                        <p:tav tm="0">
                                          <p:val>
                                            <p:strVal val="#ppt_x"/>
                                          </p:val>
                                        </p:tav>
                                        <p:tav tm="100000">
                                          <p:val>
                                            <p:strVal val="#ppt_x"/>
                                          </p:val>
                                        </p:tav>
                                      </p:tavLst>
                                    </p:anim>
                                    <p:anim calcmode="lin" valueType="num">
                                      <p:cBhvr additive="base">
                                        <p:cTn id="135" dur="5000" fill="hold"/>
                                        <p:tgtEl>
                                          <p:spTgt spid="4">
                                            <p:txEl>
                                              <p:pRg st="30" end="30"/>
                                            </p:txEl>
                                          </p:spTgt>
                                        </p:tgtEl>
                                        <p:attrNameLst>
                                          <p:attrName>ppt_y</p:attrName>
                                        </p:attrNameLst>
                                      </p:cBhvr>
                                      <p:tavLst>
                                        <p:tav tm="0">
                                          <p:val>
                                            <p:strVal val="1+#ppt_h/2"/>
                                          </p:val>
                                        </p:tav>
                                        <p:tav tm="100000">
                                          <p:val>
                                            <p:strVal val="#ppt_y"/>
                                          </p:val>
                                        </p:tav>
                                      </p:tavLst>
                                    </p:anim>
                                  </p:childTnLst>
                                </p:cTn>
                              </p:par>
                              <p:par>
                                <p:cTn id="136" presetID="7" presetClass="entr" presetSubtype="4" fill="hold" nodeType="withEffect">
                                  <p:stCondLst>
                                    <p:cond delay="0"/>
                                  </p:stCondLst>
                                  <p:childTnLst>
                                    <p:set>
                                      <p:cBhvr>
                                        <p:cTn id="137" dur="1" fill="hold">
                                          <p:stCondLst>
                                            <p:cond delay="0"/>
                                          </p:stCondLst>
                                        </p:cTn>
                                        <p:tgtEl>
                                          <p:spTgt spid="4">
                                            <p:txEl>
                                              <p:pRg st="31" end="31"/>
                                            </p:txEl>
                                          </p:spTgt>
                                        </p:tgtEl>
                                        <p:attrNameLst>
                                          <p:attrName>style.visibility</p:attrName>
                                        </p:attrNameLst>
                                      </p:cBhvr>
                                      <p:to>
                                        <p:strVal val="visible"/>
                                      </p:to>
                                    </p:set>
                                    <p:anim calcmode="lin" valueType="num">
                                      <p:cBhvr additive="base">
                                        <p:cTn id="138" dur="5000" fill="hold"/>
                                        <p:tgtEl>
                                          <p:spTgt spid="4">
                                            <p:txEl>
                                              <p:pRg st="31" end="31"/>
                                            </p:txEl>
                                          </p:spTgt>
                                        </p:tgtEl>
                                        <p:attrNameLst>
                                          <p:attrName>ppt_x</p:attrName>
                                        </p:attrNameLst>
                                      </p:cBhvr>
                                      <p:tavLst>
                                        <p:tav tm="0">
                                          <p:val>
                                            <p:strVal val="#ppt_x"/>
                                          </p:val>
                                        </p:tav>
                                        <p:tav tm="100000">
                                          <p:val>
                                            <p:strVal val="#ppt_x"/>
                                          </p:val>
                                        </p:tav>
                                      </p:tavLst>
                                    </p:anim>
                                    <p:anim calcmode="lin" valueType="num">
                                      <p:cBhvr additive="base">
                                        <p:cTn id="139" dur="5000" fill="hold"/>
                                        <p:tgtEl>
                                          <p:spTgt spid="4">
                                            <p:txEl>
                                              <p:pRg st="31" end="31"/>
                                            </p:txEl>
                                          </p:spTgt>
                                        </p:tgtEl>
                                        <p:attrNameLst>
                                          <p:attrName>ppt_y</p:attrName>
                                        </p:attrNameLst>
                                      </p:cBhvr>
                                      <p:tavLst>
                                        <p:tav tm="0">
                                          <p:val>
                                            <p:strVal val="1+#ppt_h/2"/>
                                          </p:val>
                                        </p:tav>
                                        <p:tav tm="100000">
                                          <p:val>
                                            <p:strVal val="#ppt_y"/>
                                          </p:val>
                                        </p:tav>
                                      </p:tavLst>
                                    </p:anim>
                                  </p:childTnLst>
                                </p:cTn>
                              </p:par>
                              <p:par>
                                <p:cTn id="140" presetID="7" presetClass="entr" presetSubtype="4" fill="hold" nodeType="withEffect">
                                  <p:stCondLst>
                                    <p:cond delay="0"/>
                                  </p:stCondLst>
                                  <p:childTnLst>
                                    <p:set>
                                      <p:cBhvr>
                                        <p:cTn id="141" dur="1" fill="hold">
                                          <p:stCondLst>
                                            <p:cond delay="0"/>
                                          </p:stCondLst>
                                        </p:cTn>
                                        <p:tgtEl>
                                          <p:spTgt spid="4">
                                            <p:txEl>
                                              <p:pRg st="32" end="32"/>
                                            </p:txEl>
                                          </p:spTgt>
                                        </p:tgtEl>
                                        <p:attrNameLst>
                                          <p:attrName>style.visibility</p:attrName>
                                        </p:attrNameLst>
                                      </p:cBhvr>
                                      <p:to>
                                        <p:strVal val="visible"/>
                                      </p:to>
                                    </p:set>
                                    <p:anim calcmode="lin" valueType="num">
                                      <p:cBhvr additive="base">
                                        <p:cTn id="142" dur="5000" fill="hold"/>
                                        <p:tgtEl>
                                          <p:spTgt spid="4">
                                            <p:txEl>
                                              <p:pRg st="32" end="32"/>
                                            </p:txEl>
                                          </p:spTgt>
                                        </p:tgtEl>
                                        <p:attrNameLst>
                                          <p:attrName>ppt_x</p:attrName>
                                        </p:attrNameLst>
                                      </p:cBhvr>
                                      <p:tavLst>
                                        <p:tav tm="0">
                                          <p:val>
                                            <p:strVal val="#ppt_x"/>
                                          </p:val>
                                        </p:tav>
                                        <p:tav tm="100000">
                                          <p:val>
                                            <p:strVal val="#ppt_x"/>
                                          </p:val>
                                        </p:tav>
                                      </p:tavLst>
                                    </p:anim>
                                    <p:anim calcmode="lin" valueType="num">
                                      <p:cBhvr additive="base">
                                        <p:cTn id="143" dur="5000" fill="hold"/>
                                        <p:tgtEl>
                                          <p:spTgt spid="4">
                                            <p:txEl>
                                              <p:pRg st="32" end="32"/>
                                            </p:txEl>
                                          </p:spTgt>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7" presetClass="entr" presetSubtype="4" fill="hold" nodeType="clickEffect">
                                  <p:stCondLst>
                                    <p:cond delay="0"/>
                                  </p:stCondLst>
                                  <p:childTnLst>
                                    <p:set>
                                      <p:cBhvr>
                                        <p:cTn id="147" dur="1" fill="hold">
                                          <p:stCondLst>
                                            <p:cond delay="0"/>
                                          </p:stCondLst>
                                        </p:cTn>
                                        <p:tgtEl>
                                          <p:spTgt spid="5">
                                            <p:txEl>
                                              <p:pRg st="0" end="0"/>
                                            </p:txEl>
                                          </p:spTgt>
                                        </p:tgtEl>
                                        <p:attrNameLst>
                                          <p:attrName>style.visibility</p:attrName>
                                        </p:attrNameLst>
                                      </p:cBhvr>
                                      <p:to>
                                        <p:strVal val="visible"/>
                                      </p:to>
                                    </p:set>
                                    <p:anim calcmode="lin" valueType="num">
                                      <p:cBhvr additive="base">
                                        <p:cTn id="148"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9" dur="5000" fill="hold"/>
                                        <p:tgtEl>
                                          <p:spTgt spid="5">
                                            <p:txEl>
                                              <p:pRg st="0" end="0"/>
                                            </p:txEl>
                                          </p:spTgt>
                                        </p:tgtEl>
                                        <p:attrNameLst>
                                          <p:attrName>ppt_y</p:attrName>
                                        </p:attrNameLst>
                                      </p:cBhvr>
                                      <p:tavLst>
                                        <p:tav tm="0">
                                          <p:val>
                                            <p:strVal val="1+#ppt_h/2"/>
                                          </p:val>
                                        </p:tav>
                                        <p:tav tm="100000">
                                          <p:val>
                                            <p:strVal val="#ppt_y"/>
                                          </p:val>
                                        </p:tav>
                                      </p:tavLst>
                                    </p:anim>
                                  </p:childTnLst>
                                </p:cTn>
                              </p:par>
                              <p:par>
                                <p:cTn id="150" presetID="7" presetClass="entr" presetSubtype="4" fill="hold" nodeType="withEffect">
                                  <p:stCondLst>
                                    <p:cond delay="0"/>
                                  </p:stCondLst>
                                  <p:childTnLst>
                                    <p:set>
                                      <p:cBhvr>
                                        <p:cTn id="151" dur="1" fill="hold">
                                          <p:stCondLst>
                                            <p:cond delay="0"/>
                                          </p:stCondLst>
                                        </p:cTn>
                                        <p:tgtEl>
                                          <p:spTgt spid="5">
                                            <p:txEl>
                                              <p:pRg st="1" end="1"/>
                                            </p:txEl>
                                          </p:spTgt>
                                        </p:tgtEl>
                                        <p:attrNameLst>
                                          <p:attrName>style.visibility</p:attrName>
                                        </p:attrNameLst>
                                      </p:cBhvr>
                                      <p:to>
                                        <p:strVal val="visible"/>
                                      </p:to>
                                    </p:set>
                                    <p:anim calcmode="lin" valueType="num">
                                      <p:cBhvr additive="base">
                                        <p:cTn id="152"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3" dur="5000" fill="hold"/>
                                        <p:tgtEl>
                                          <p:spTgt spid="5">
                                            <p:txEl>
                                              <p:pRg st="1" end="1"/>
                                            </p:txEl>
                                          </p:spTgt>
                                        </p:tgtEl>
                                        <p:attrNameLst>
                                          <p:attrName>ppt_y</p:attrName>
                                        </p:attrNameLst>
                                      </p:cBhvr>
                                      <p:tavLst>
                                        <p:tav tm="0">
                                          <p:val>
                                            <p:strVal val="1+#ppt_h/2"/>
                                          </p:val>
                                        </p:tav>
                                        <p:tav tm="100000">
                                          <p:val>
                                            <p:strVal val="#ppt_y"/>
                                          </p:val>
                                        </p:tav>
                                      </p:tavLst>
                                    </p:anim>
                                  </p:childTnLst>
                                </p:cTn>
                              </p:par>
                              <p:par>
                                <p:cTn id="154" presetID="7" presetClass="entr" presetSubtype="4" fill="hold" nodeType="withEffect">
                                  <p:stCondLst>
                                    <p:cond delay="0"/>
                                  </p:stCondLst>
                                  <p:childTnLst>
                                    <p:set>
                                      <p:cBhvr>
                                        <p:cTn id="155" dur="1" fill="hold">
                                          <p:stCondLst>
                                            <p:cond delay="0"/>
                                          </p:stCondLst>
                                        </p:cTn>
                                        <p:tgtEl>
                                          <p:spTgt spid="5">
                                            <p:txEl>
                                              <p:pRg st="2" end="2"/>
                                            </p:txEl>
                                          </p:spTgt>
                                        </p:tgtEl>
                                        <p:attrNameLst>
                                          <p:attrName>style.visibility</p:attrName>
                                        </p:attrNameLst>
                                      </p:cBhvr>
                                      <p:to>
                                        <p:strVal val="visible"/>
                                      </p:to>
                                    </p:set>
                                    <p:anim calcmode="lin" valueType="num">
                                      <p:cBhvr additive="base">
                                        <p:cTn id="156"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7" dur="5000" fill="hold"/>
                                        <p:tgtEl>
                                          <p:spTgt spid="5">
                                            <p:txEl>
                                              <p:pRg st="2" end="2"/>
                                            </p:txEl>
                                          </p:spTgt>
                                        </p:tgtEl>
                                        <p:attrNameLst>
                                          <p:attrName>ppt_y</p:attrName>
                                        </p:attrNameLst>
                                      </p:cBhvr>
                                      <p:tavLst>
                                        <p:tav tm="0">
                                          <p:val>
                                            <p:strVal val="1+#ppt_h/2"/>
                                          </p:val>
                                        </p:tav>
                                        <p:tav tm="100000">
                                          <p:val>
                                            <p:strVal val="#ppt_y"/>
                                          </p:val>
                                        </p:tav>
                                      </p:tavLst>
                                    </p:anim>
                                  </p:childTnLst>
                                </p:cTn>
                              </p:par>
                              <p:par>
                                <p:cTn id="158" presetID="7" presetClass="entr" presetSubtype="4" fill="hold" nodeType="withEffect">
                                  <p:stCondLst>
                                    <p:cond delay="0"/>
                                  </p:stCondLst>
                                  <p:childTnLst>
                                    <p:set>
                                      <p:cBhvr>
                                        <p:cTn id="159" dur="1" fill="hold">
                                          <p:stCondLst>
                                            <p:cond delay="0"/>
                                          </p:stCondLst>
                                        </p:cTn>
                                        <p:tgtEl>
                                          <p:spTgt spid="5">
                                            <p:txEl>
                                              <p:pRg st="3" end="3"/>
                                            </p:txEl>
                                          </p:spTgt>
                                        </p:tgtEl>
                                        <p:attrNameLst>
                                          <p:attrName>style.visibility</p:attrName>
                                        </p:attrNameLst>
                                      </p:cBhvr>
                                      <p:to>
                                        <p:strVal val="visible"/>
                                      </p:to>
                                    </p:set>
                                    <p:anim calcmode="lin" valueType="num">
                                      <p:cBhvr additive="base">
                                        <p:cTn id="160"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1" dur="5000" fill="hold"/>
                                        <p:tgtEl>
                                          <p:spTgt spid="5">
                                            <p:txEl>
                                              <p:pRg st="3" end="3"/>
                                            </p:txEl>
                                          </p:spTgt>
                                        </p:tgtEl>
                                        <p:attrNameLst>
                                          <p:attrName>ppt_y</p:attrName>
                                        </p:attrNameLst>
                                      </p:cBhvr>
                                      <p:tavLst>
                                        <p:tav tm="0">
                                          <p:val>
                                            <p:strVal val="1+#ppt_h/2"/>
                                          </p:val>
                                        </p:tav>
                                        <p:tav tm="100000">
                                          <p:val>
                                            <p:strVal val="#ppt_y"/>
                                          </p:val>
                                        </p:tav>
                                      </p:tavLst>
                                    </p:anim>
                                  </p:childTnLst>
                                </p:cTn>
                              </p:par>
                              <p:par>
                                <p:cTn id="162" presetID="7" presetClass="entr" presetSubtype="4" fill="hold" nodeType="withEffect">
                                  <p:stCondLst>
                                    <p:cond delay="0"/>
                                  </p:stCondLst>
                                  <p:childTnLst>
                                    <p:set>
                                      <p:cBhvr>
                                        <p:cTn id="163" dur="1" fill="hold">
                                          <p:stCondLst>
                                            <p:cond delay="0"/>
                                          </p:stCondLst>
                                        </p:cTn>
                                        <p:tgtEl>
                                          <p:spTgt spid="5">
                                            <p:txEl>
                                              <p:pRg st="4" end="4"/>
                                            </p:txEl>
                                          </p:spTgt>
                                        </p:tgtEl>
                                        <p:attrNameLst>
                                          <p:attrName>style.visibility</p:attrName>
                                        </p:attrNameLst>
                                      </p:cBhvr>
                                      <p:to>
                                        <p:strVal val="visible"/>
                                      </p:to>
                                    </p:set>
                                    <p:anim calcmode="lin" valueType="num">
                                      <p:cBhvr additive="base">
                                        <p:cTn id="164"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5" dur="5000" fill="hold"/>
                                        <p:tgtEl>
                                          <p:spTgt spid="5">
                                            <p:txEl>
                                              <p:pRg st="4" end="4"/>
                                            </p:txEl>
                                          </p:spTgt>
                                        </p:tgtEl>
                                        <p:attrNameLst>
                                          <p:attrName>ppt_y</p:attrName>
                                        </p:attrNameLst>
                                      </p:cBhvr>
                                      <p:tavLst>
                                        <p:tav tm="0">
                                          <p:val>
                                            <p:strVal val="1+#ppt_h/2"/>
                                          </p:val>
                                        </p:tav>
                                        <p:tav tm="100000">
                                          <p:val>
                                            <p:strVal val="#ppt_y"/>
                                          </p:val>
                                        </p:tav>
                                      </p:tavLst>
                                    </p:anim>
                                  </p:childTnLst>
                                </p:cTn>
                              </p:par>
                              <p:par>
                                <p:cTn id="166" presetID="7" presetClass="entr" presetSubtype="4" fill="hold" nodeType="withEffect">
                                  <p:stCondLst>
                                    <p:cond delay="0"/>
                                  </p:stCondLst>
                                  <p:childTnLst>
                                    <p:set>
                                      <p:cBhvr>
                                        <p:cTn id="167" dur="1" fill="hold">
                                          <p:stCondLst>
                                            <p:cond delay="0"/>
                                          </p:stCondLst>
                                        </p:cTn>
                                        <p:tgtEl>
                                          <p:spTgt spid="5">
                                            <p:txEl>
                                              <p:pRg st="5" end="5"/>
                                            </p:txEl>
                                          </p:spTgt>
                                        </p:tgtEl>
                                        <p:attrNameLst>
                                          <p:attrName>style.visibility</p:attrName>
                                        </p:attrNameLst>
                                      </p:cBhvr>
                                      <p:to>
                                        <p:strVal val="visible"/>
                                      </p:to>
                                    </p:set>
                                    <p:anim calcmode="lin" valueType="num">
                                      <p:cBhvr additive="base">
                                        <p:cTn id="168" dur="5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9" dur="5000" fill="hold"/>
                                        <p:tgtEl>
                                          <p:spTgt spid="5">
                                            <p:txEl>
                                              <p:pRg st="5" end="5"/>
                                            </p:txEl>
                                          </p:spTgt>
                                        </p:tgtEl>
                                        <p:attrNameLst>
                                          <p:attrName>ppt_y</p:attrName>
                                        </p:attrNameLst>
                                      </p:cBhvr>
                                      <p:tavLst>
                                        <p:tav tm="0">
                                          <p:val>
                                            <p:strVal val="1+#ppt_h/2"/>
                                          </p:val>
                                        </p:tav>
                                        <p:tav tm="100000">
                                          <p:val>
                                            <p:strVal val="#ppt_y"/>
                                          </p:val>
                                        </p:tav>
                                      </p:tavLst>
                                    </p:anim>
                                  </p:childTnLst>
                                </p:cTn>
                              </p:par>
                              <p:par>
                                <p:cTn id="170" presetID="7" presetClass="entr" presetSubtype="4" fill="hold" nodeType="withEffect">
                                  <p:stCondLst>
                                    <p:cond delay="0"/>
                                  </p:stCondLst>
                                  <p:childTnLst>
                                    <p:set>
                                      <p:cBhvr>
                                        <p:cTn id="171" dur="1" fill="hold">
                                          <p:stCondLst>
                                            <p:cond delay="0"/>
                                          </p:stCondLst>
                                        </p:cTn>
                                        <p:tgtEl>
                                          <p:spTgt spid="5">
                                            <p:txEl>
                                              <p:pRg st="6" end="6"/>
                                            </p:txEl>
                                          </p:spTgt>
                                        </p:tgtEl>
                                        <p:attrNameLst>
                                          <p:attrName>style.visibility</p:attrName>
                                        </p:attrNameLst>
                                      </p:cBhvr>
                                      <p:to>
                                        <p:strVal val="visible"/>
                                      </p:to>
                                    </p:set>
                                    <p:anim calcmode="lin" valueType="num">
                                      <p:cBhvr additive="base">
                                        <p:cTn id="172" dur="5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73" dur="5000" fill="hold"/>
                                        <p:tgtEl>
                                          <p:spTgt spid="5">
                                            <p:txEl>
                                              <p:pRg st="6" end="6"/>
                                            </p:txEl>
                                          </p:spTgt>
                                        </p:tgtEl>
                                        <p:attrNameLst>
                                          <p:attrName>ppt_y</p:attrName>
                                        </p:attrNameLst>
                                      </p:cBhvr>
                                      <p:tavLst>
                                        <p:tav tm="0">
                                          <p:val>
                                            <p:strVal val="1+#ppt_h/2"/>
                                          </p:val>
                                        </p:tav>
                                        <p:tav tm="100000">
                                          <p:val>
                                            <p:strVal val="#ppt_y"/>
                                          </p:val>
                                        </p:tav>
                                      </p:tavLst>
                                    </p:anim>
                                  </p:childTnLst>
                                </p:cTn>
                              </p:par>
                              <p:par>
                                <p:cTn id="174" presetID="7" presetClass="entr" presetSubtype="4" fill="hold" nodeType="withEffect">
                                  <p:stCondLst>
                                    <p:cond delay="0"/>
                                  </p:stCondLst>
                                  <p:childTnLst>
                                    <p:set>
                                      <p:cBhvr>
                                        <p:cTn id="175" dur="1" fill="hold">
                                          <p:stCondLst>
                                            <p:cond delay="0"/>
                                          </p:stCondLst>
                                        </p:cTn>
                                        <p:tgtEl>
                                          <p:spTgt spid="5">
                                            <p:txEl>
                                              <p:pRg st="7" end="7"/>
                                            </p:txEl>
                                          </p:spTgt>
                                        </p:tgtEl>
                                        <p:attrNameLst>
                                          <p:attrName>style.visibility</p:attrName>
                                        </p:attrNameLst>
                                      </p:cBhvr>
                                      <p:to>
                                        <p:strVal val="visible"/>
                                      </p:to>
                                    </p:set>
                                    <p:anim calcmode="lin" valueType="num">
                                      <p:cBhvr additive="base">
                                        <p:cTn id="176" dur="5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77" dur="5000" fill="hold"/>
                                        <p:tgtEl>
                                          <p:spTgt spid="5">
                                            <p:txEl>
                                              <p:pRg st="7" end="7"/>
                                            </p:txEl>
                                          </p:spTgt>
                                        </p:tgtEl>
                                        <p:attrNameLst>
                                          <p:attrName>ppt_y</p:attrName>
                                        </p:attrNameLst>
                                      </p:cBhvr>
                                      <p:tavLst>
                                        <p:tav tm="0">
                                          <p:val>
                                            <p:strVal val="1+#ppt_h/2"/>
                                          </p:val>
                                        </p:tav>
                                        <p:tav tm="100000">
                                          <p:val>
                                            <p:strVal val="#ppt_y"/>
                                          </p:val>
                                        </p:tav>
                                      </p:tavLst>
                                    </p:anim>
                                  </p:childTnLst>
                                </p:cTn>
                              </p:par>
                              <p:par>
                                <p:cTn id="178" presetID="7" presetClass="entr" presetSubtype="4" fill="hold" nodeType="withEffect">
                                  <p:stCondLst>
                                    <p:cond delay="0"/>
                                  </p:stCondLst>
                                  <p:childTnLst>
                                    <p:set>
                                      <p:cBhvr>
                                        <p:cTn id="179" dur="1" fill="hold">
                                          <p:stCondLst>
                                            <p:cond delay="0"/>
                                          </p:stCondLst>
                                        </p:cTn>
                                        <p:tgtEl>
                                          <p:spTgt spid="5">
                                            <p:txEl>
                                              <p:pRg st="8" end="8"/>
                                            </p:txEl>
                                          </p:spTgt>
                                        </p:tgtEl>
                                        <p:attrNameLst>
                                          <p:attrName>style.visibility</p:attrName>
                                        </p:attrNameLst>
                                      </p:cBhvr>
                                      <p:to>
                                        <p:strVal val="visible"/>
                                      </p:to>
                                    </p:set>
                                    <p:anim calcmode="lin" valueType="num">
                                      <p:cBhvr additive="base">
                                        <p:cTn id="180" dur="5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81" dur="5000" fill="hold"/>
                                        <p:tgtEl>
                                          <p:spTgt spid="5">
                                            <p:txEl>
                                              <p:pRg st="8" end="8"/>
                                            </p:txEl>
                                          </p:spTgt>
                                        </p:tgtEl>
                                        <p:attrNameLst>
                                          <p:attrName>ppt_y</p:attrName>
                                        </p:attrNameLst>
                                      </p:cBhvr>
                                      <p:tavLst>
                                        <p:tav tm="0">
                                          <p:val>
                                            <p:strVal val="1+#ppt_h/2"/>
                                          </p:val>
                                        </p:tav>
                                        <p:tav tm="100000">
                                          <p:val>
                                            <p:strVal val="#ppt_y"/>
                                          </p:val>
                                        </p:tav>
                                      </p:tavLst>
                                    </p:anim>
                                  </p:childTnLst>
                                </p:cTn>
                              </p:par>
                              <p:par>
                                <p:cTn id="182" presetID="7" presetClass="entr" presetSubtype="4" fill="hold" nodeType="withEffect">
                                  <p:stCondLst>
                                    <p:cond delay="0"/>
                                  </p:stCondLst>
                                  <p:childTnLst>
                                    <p:set>
                                      <p:cBhvr>
                                        <p:cTn id="183" dur="1" fill="hold">
                                          <p:stCondLst>
                                            <p:cond delay="0"/>
                                          </p:stCondLst>
                                        </p:cTn>
                                        <p:tgtEl>
                                          <p:spTgt spid="5">
                                            <p:txEl>
                                              <p:pRg st="9" end="9"/>
                                            </p:txEl>
                                          </p:spTgt>
                                        </p:tgtEl>
                                        <p:attrNameLst>
                                          <p:attrName>style.visibility</p:attrName>
                                        </p:attrNameLst>
                                      </p:cBhvr>
                                      <p:to>
                                        <p:strVal val="visible"/>
                                      </p:to>
                                    </p:set>
                                    <p:anim calcmode="lin" valueType="num">
                                      <p:cBhvr additive="base">
                                        <p:cTn id="184" dur="5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85" dur="5000" fill="hold"/>
                                        <p:tgtEl>
                                          <p:spTgt spid="5">
                                            <p:txEl>
                                              <p:pRg st="9" end="9"/>
                                            </p:txEl>
                                          </p:spTgt>
                                        </p:tgtEl>
                                        <p:attrNameLst>
                                          <p:attrName>ppt_y</p:attrName>
                                        </p:attrNameLst>
                                      </p:cBhvr>
                                      <p:tavLst>
                                        <p:tav tm="0">
                                          <p:val>
                                            <p:strVal val="1+#ppt_h/2"/>
                                          </p:val>
                                        </p:tav>
                                        <p:tav tm="100000">
                                          <p:val>
                                            <p:strVal val="#ppt_y"/>
                                          </p:val>
                                        </p:tav>
                                      </p:tavLst>
                                    </p:anim>
                                  </p:childTnLst>
                                </p:cTn>
                              </p:par>
                              <p:par>
                                <p:cTn id="186" presetID="7" presetClass="entr" presetSubtype="4" fill="hold" nodeType="withEffect">
                                  <p:stCondLst>
                                    <p:cond delay="0"/>
                                  </p:stCondLst>
                                  <p:childTnLst>
                                    <p:set>
                                      <p:cBhvr>
                                        <p:cTn id="187" dur="1" fill="hold">
                                          <p:stCondLst>
                                            <p:cond delay="0"/>
                                          </p:stCondLst>
                                        </p:cTn>
                                        <p:tgtEl>
                                          <p:spTgt spid="5">
                                            <p:txEl>
                                              <p:pRg st="10" end="10"/>
                                            </p:txEl>
                                          </p:spTgt>
                                        </p:tgtEl>
                                        <p:attrNameLst>
                                          <p:attrName>style.visibility</p:attrName>
                                        </p:attrNameLst>
                                      </p:cBhvr>
                                      <p:to>
                                        <p:strVal val="visible"/>
                                      </p:to>
                                    </p:set>
                                    <p:anim calcmode="lin" valueType="num">
                                      <p:cBhvr additive="base">
                                        <p:cTn id="188" dur="5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89" dur="5000" fill="hold"/>
                                        <p:tgtEl>
                                          <p:spTgt spid="5">
                                            <p:txEl>
                                              <p:pRg st="10" end="10"/>
                                            </p:txEl>
                                          </p:spTgt>
                                        </p:tgtEl>
                                        <p:attrNameLst>
                                          <p:attrName>ppt_y</p:attrName>
                                        </p:attrNameLst>
                                      </p:cBhvr>
                                      <p:tavLst>
                                        <p:tav tm="0">
                                          <p:val>
                                            <p:strVal val="1+#ppt_h/2"/>
                                          </p:val>
                                        </p:tav>
                                        <p:tav tm="100000">
                                          <p:val>
                                            <p:strVal val="#ppt_y"/>
                                          </p:val>
                                        </p:tav>
                                      </p:tavLst>
                                    </p:anim>
                                  </p:childTnLst>
                                </p:cTn>
                              </p:par>
                              <p:par>
                                <p:cTn id="190" presetID="7" presetClass="entr" presetSubtype="4" fill="hold" nodeType="withEffect">
                                  <p:stCondLst>
                                    <p:cond delay="0"/>
                                  </p:stCondLst>
                                  <p:childTnLst>
                                    <p:set>
                                      <p:cBhvr>
                                        <p:cTn id="191" dur="1" fill="hold">
                                          <p:stCondLst>
                                            <p:cond delay="0"/>
                                          </p:stCondLst>
                                        </p:cTn>
                                        <p:tgtEl>
                                          <p:spTgt spid="5">
                                            <p:txEl>
                                              <p:pRg st="11" end="11"/>
                                            </p:txEl>
                                          </p:spTgt>
                                        </p:tgtEl>
                                        <p:attrNameLst>
                                          <p:attrName>style.visibility</p:attrName>
                                        </p:attrNameLst>
                                      </p:cBhvr>
                                      <p:to>
                                        <p:strVal val="visible"/>
                                      </p:to>
                                    </p:set>
                                    <p:anim calcmode="lin" valueType="num">
                                      <p:cBhvr additive="base">
                                        <p:cTn id="192" dur="5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93" dur="5000" fill="hold"/>
                                        <p:tgtEl>
                                          <p:spTgt spid="5">
                                            <p:txEl>
                                              <p:pRg st="11" end="11"/>
                                            </p:txEl>
                                          </p:spTgt>
                                        </p:tgtEl>
                                        <p:attrNameLst>
                                          <p:attrName>ppt_y</p:attrName>
                                        </p:attrNameLst>
                                      </p:cBhvr>
                                      <p:tavLst>
                                        <p:tav tm="0">
                                          <p:val>
                                            <p:strVal val="1+#ppt_h/2"/>
                                          </p:val>
                                        </p:tav>
                                        <p:tav tm="100000">
                                          <p:val>
                                            <p:strVal val="#ppt_y"/>
                                          </p:val>
                                        </p:tav>
                                      </p:tavLst>
                                    </p:anim>
                                  </p:childTnLst>
                                </p:cTn>
                              </p:par>
                              <p:par>
                                <p:cTn id="194" presetID="7" presetClass="entr" presetSubtype="4" fill="hold" nodeType="withEffect">
                                  <p:stCondLst>
                                    <p:cond delay="0"/>
                                  </p:stCondLst>
                                  <p:childTnLst>
                                    <p:set>
                                      <p:cBhvr>
                                        <p:cTn id="195" dur="1" fill="hold">
                                          <p:stCondLst>
                                            <p:cond delay="0"/>
                                          </p:stCondLst>
                                        </p:cTn>
                                        <p:tgtEl>
                                          <p:spTgt spid="5">
                                            <p:txEl>
                                              <p:pRg st="12" end="12"/>
                                            </p:txEl>
                                          </p:spTgt>
                                        </p:tgtEl>
                                        <p:attrNameLst>
                                          <p:attrName>style.visibility</p:attrName>
                                        </p:attrNameLst>
                                      </p:cBhvr>
                                      <p:to>
                                        <p:strVal val="visible"/>
                                      </p:to>
                                    </p:set>
                                    <p:anim calcmode="lin" valueType="num">
                                      <p:cBhvr additive="base">
                                        <p:cTn id="196" dur="5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97" dur="5000" fill="hold"/>
                                        <p:tgtEl>
                                          <p:spTgt spid="5">
                                            <p:txEl>
                                              <p:pRg st="12" end="12"/>
                                            </p:txEl>
                                          </p:spTgt>
                                        </p:tgtEl>
                                        <p:attrNameLst>
                                          <p:attrName>ppt_y</p:attrName>
                                        </p:attrNameLst>
                                      </p:cBhvr>
                                      <p:tavLst>
                                        <p:tav tm="0">
                                          <p:val>
                                            <p:strVal val="1+#ppt_h/2"/>
                                          </p:val>
                                        </p:tav>
                                        <p:tav tm="100000">
                                          <p:val>
                                            <p:strVal val="#ppt_y"/>
                                          </p:val>
                                        </p:tav>
                                      </p:tavLst>
                                    </p:anim>
                                  </p:childTnLst>
                                </p:cTn>
                              </p:par>
                              <p:par>
                                <p:cTn id="198" presetID="7" presetClass="entr" presetSubtype="4" fill="hold" nodeType="withEffect">
                                  <p:stCondLst>
                                    <p:cond delay="0"/>
                                  </p:stCondLst>
                                  <p:childTnLst>
                                    <p:set>
                                      <p:cBhvr>
                                        <p:cTn id="199" dur="1" fill="hold">
                                          <p:stCondLst>
                                            <p:cond delay="0"/>
                                          </p:stCondLst>
                                        </p:cTn>
                                        <p:tgtEl>
                                          <p:spTgt spid="5">
                                            <p:txEl>
                                              <p:pRg st="13" end="13"/>
                                            </p:txEl>
                                          </p:spTgt>
                                        </p:tgtEl>
                                        <p:attrNameLst>
                                          <p:attrName>style.visibility</p:attrName>
                                        </p:attrNameLst>
                                      </p:cBhvr>
                                      <p:to>
                                        <p:strVal val="visible"/>
                                      </p:to>
                                    </p:set>
                                    <p:anim calcmode="lin" valueType="num">
                                      <p:cBhvr additive="base">
                                        <p:cTn id="200" dur="5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201" dur="5000" fill="hold"/>
                                        <p:tgtEl>
                                          <p:spTgt spid="5">
                                            <p:txEl>
                                              <p:pRg st="13" end="13"/>
                                            </p:txEl>
                                          </p:spTgt>
                                        </p:tgtEl>
                                        <p:attrNameLst>
                                          <p:attrName>ppt_y</p:attrName>
                                        </p:attrNameLst>
                                      </p:cBhvr>
                                      <p:tavLst>
                                        <p:tav tm="0">
                                          <p:val>
                                            <p:strVal val="1+#ppt_h/2"/>
                                          </p:val>
                                        </p:tav>
                                        <p:tav tm="100000">
                                          <p:val>
                                            <p:strVal val="#ppt_y"/>
                                          </p:val>
                                        </p:tav>
                                      </p:tavLst>
                                    </p:anim>
                                  </p:childTnLst>
                                </p:cTn>
                              </p:par>
                              <p:par>
                                <p:cTn id="202" presetID="7" presetClass="entr" presetSubtype="4" fill="hold" nodeType="withEffect">
                                  <p:stCondLst>
                                    <p:cond delay="0"/>
                                  </p:stCondLst>
                                  <p:childTnLst>
                                    <p:set>
                                      <p:cBhvr>
                                        <p:cTn id="203" dur="1" fill="hold">
                                          <p:stCondLst>
                                            <p:cond delay="0"/>
                                          </p:stCondLst>
                                        </p:cTn>
                                        <p:tgtEl>
                                          <p:spTgt spid="5">
                                            <p:txEl>
                                              <p:pRg st="14" end="14"/>
                                            </p:txEl>
                                          </p:spTgt>
                                        </p:tgtEl>
                                        <p:attrNameLst>
                                          <p:attrName>style.visibility</p:attrName>
                                        </p:attrNameLst>
                                      </p:cBhvr>
                                      <p:to>
                                        <p:strVal val="visible"/>
                                      </p:to>
                                    </p:set>
                                    <p:anim calcmode="lin" valueType="num">
                                      <p:cBhvr additive="base">
                                        <p:cTn id="204" dur="5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205" dur="5000" fill="hold"/>
                                        <p:tgtEl>
                                          <p:spTgt spid="5">
                                            <p:txEl>
                                              <p:pRg st="14" end="14"/>
                                            </p:txEl>
                                          </p:spTgt>
                                        </p:tgtEl>
                                        <p:attrNameLst>
                                          <p:attrName>ppt_y</p:attrName>
                                        </p:attrNameLst>
                                      </p:cBhvr>
                                      <p:tavLst>
                                        <p:tav tm="0">
                                          <p:val>
                                            <p:strVal val="1+#ppt_h/2"/>
                                          </p:val>
                                        </p:tav>
                                        <p:tav tm="100000">
                                          <p:val>
                                            <p:strVal val="#ppt_y"/>
                                          </p:val>
                                        </p:tav>
                                      </p:tavLst>
                                    </p:anim>
                                  </p:childTnLst>
                                </p:cTn>
                              </p:par>
                              <p:par>
                                <p:cTn id="206" presetID="7" presetClass="entr" presetSubtype="4" fill="hold" nodeType="withEffect">
                                  <p:stCondLst>
                                    <p:cond delay="0"/>
                                  </p:stCondLst>
                                  <p:childTnLst>
                                    <p:set>
                                      <p:cBhvr>
                                        <p:cTn id="207" dur="1" fill="hold">
                                          <p:stCondLst>
                                            <p:cond delay="0"/>
                                          </p:stCondLst>
                                        </p:cTn>
                                        <p:tgtEl>
                                          <p:spTgt spid="5">
                                            <p:txEl>
                                              <p:pRg st="15" end="15"/>
                                            </p:txEl>
                                          </p:spTgt>
                                        </p:tgtEl>
                                        <p:attrNameLst>
                                          <p:attrName>style.visibility</p:attrName>
                                        </p:attrNameLst>
                                      </p:cBhvr>
                                      <p:to>
                                        <p:strVal val="visible"/>
                                      </p:to>
                                    </p:set>
                                    <p:anim calcmode="lin" valueType="num">
                                      <p:cBhvr additive="base">
                                        <p:cTn id="208" dur="50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209" dur="5000" fill="hold"/>
                                        <p:tgtEl>
                                          <p:spTgt spid="5">
                                            <p:txEl>
                                              <p:pRg st="15" end="15"/>
                                            </p:txEl>
                                          </p:spTgt>
                                        </p:tgtEl>
                                        <p:attrNameLst>
                                          <p:attrName>ppt_y</p:attrName>
                                        </p:attrNameLst>
                                      </p:cBhvr>
                                      <p:tavLst>
                                        <p:tav tm="0">
                                          <p:val>
                                            <p:strVal val="1+#ppt_h/2"/>
                                          </p:val>
                                        </p:tav>
                                        <p:tav tm="100000">
                                          <p:val>
                                            <p:strVal val="#ppt_y"/>
                                          </p:val>
                                        </p:tav>
                                      </p:tavLst>
                                    </p:anim>
                                  </p:childTnLst>
                                </p:cTn>
                              </p:par>
                              <p:par>
                                <p:cTn id="210" presetID="7" presetClass="entr" presetSubtype="4" fill="hold" nodeType="withEffect">
                                  <p:stCondLst>
                                    <p:cond delay="0"/>
                                  </p:stCondLst>
                                  <p:childTnLst>
                                    <p:set>
                                      <p:cBhvr>
                                        <p:cTn id="211" dur="1" fill="hold">
                                          <p:stCondLst>
                                            <p:cond delay="0"/>
                                          </p:stCondLst>
                                        </p:cTn>
                                        <p:tgtEl>
                                          <p:spTgt spid="5">
                                            <p:txEl>
                                              <p:pRg st="16" end="16"/>
                                            </p:txEl>
                                          </p:spTgt>
                                        </p:tgtEl>
                                        <p:attrNameLst>
                                          <p:attrName>style.visibility</p:attrName>
                                        </p:attrNameLst>
                                      </p:cBhvr>
                                      <p:to>
                                        <p:strVal val="visible"/>
                                      </p:to>
                                    </p:set>
                                    <p:anim calcmode="lin" valueType="num">
                                      <p:cBhvr additive="base">
                                        <p:cTn id="212" dur="50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213" dur="5000" fill="hold"/>
                                        <p:tgtEl>
                                          <p:spTgt spid="5">
                                            <p:txEl>
                                              <p:pRg st="16" end="16"/>
                                            </p:txEl>
                                          </p:spTgt>
                                        </p:tgtEl>
                                        <p:attrNameLst>
                                          <p:attrName>ppt_y</p:attrName>
                                        </p:attrNameLst>
                                      </p:cBhvr>
                                      <p:tavLst>
                                        <p:tav tm="0">
                                          <p:val>
                                            <p:strVal val="1+#ppt_h/2"/>
                                          </p:val>
                                        </p:tav>
                                        <p:tav tm="100000">
                                          <p:val>
                                            <p:strVal val="#ppt_y"/>
                                          </p:val>
                                        </p:tav>
                                      </p:tavLst>
                                    </p:anim>
                                  </p:childTnLst>
                                </p:cTn>
                              </p:par>
                              <p:par>
                                <p:cTn id="214" presetID="7" presetClass="entr" presetSubtype="4" fill="hold" nodeType="withEffect">
                                  <p:stCondLst>
                                    <p:cond delay="0"/>
                                  </p:stCondLst>
                                  <p:childTnLst>
                                    <p:set>
                                      <p:cBhvr>
                                        <p:cTn id="215" dur="1" fill="hold">
                                          <p:stCondLst>
                                            <p:cond delay="0"/>
                                          </p:stCondLst>
                                        </p:cTn>
                                        <p:tgtEl>
                                          <p:spTgt spid="5">
                                            <p:txEl>
                                              <p:pRg st="17" end="17"/>
                                            </p:txEl>
                                          </p:spTgt>
                                        </p:tgtEl>
                                        <p:attrNameLst>
                                          <p:attrName>style.visibility</p:attrName>
                                        </p:attrNameLst>
                                      </p:cBhvr>
                                      <p:to>
                                        <p:strVal val="visible"/>
                                      </p:to>
                                    </p:set>
                                    <p:anim calcmode="lin" valueType="num">
                                      <p:cBhvr additive="base">
                                        <p:cTn id="216" dur="50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217" dur="5000" fill="hold"/>
                                        <p:tgtEl>
                                          <p:spTgt spid="5">
                                            <p:txEl>
                                              <p:pRg st="17" end="17"/>
                                            </p:txEl>
                                          </p:spTgt>
                                        </p:tgtEl>
                                        <p:attrNameLst>
                                          <p:attrName>ppt_y</p:attrName>
                                        </p:attrNameLst>
                                      </p:cBhvr>
                                      <p:tavLst>
                                        <p:tav tm="0">
                                          <p:val>
                                            <p:strVal val="1+#ppt_h/2"/>
                                          </p:val>
                                        </p:tav>
                                        <p:tav tm="100000">
                                          <p:val>
                                            <p:strVal val="#ppt_y"/>
                                          </p:val>
                                        </p:tav>
                                      </p:tavLst>
                                    </p:anim>
                                  </p:childTnLst>
                                </p:cTn>
                              </p:par>
                              <p:par>
                                <p:cTn id="218" presetID="7" presetClass="entr" presetSubtype="4" fill="hold" nodeType="withEffect">
                                  <p:stCondLst>
                                    <p:cond delay="0"/>
                                  </p:stCondLst>
                                  <p:childTnLst>
                                    <p:set>
                                      <p:cBhvr>
                                        <p:cTn id="219" dur="1" fill="hold">
                                          <p:stCondLst>
                                            <p:cond delay="0"/>
                                          </p:stCondLst>
                                        </p:cTn>
                                        <p:tgtEl>
                                          <p:spTgt spid="5">
                                            <p:txEl>
                                              <p:pRg st="18" end="18"/>
                                            </p:txEl>
                                          </p:spTgt>
                                        </p:tgtEl>
                                        <p:attrNameLst>
                                          <p:attrName>style.visibility</p:attrName>
                                        </p:attrNameLst>
                                      </p:cBhvr>
                                      <p:to>
                                        <p:strVal val="visible"/>
                                      </p:to>
                                    </p:set>
                                    <p:anim calcmode="lin" valueType="num">
                                      <p:cBhvr additive="base">
                                        <p:cTn id="220" dur="50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221" dur="5000" fill="hold"/>
                                        <p:tgtEl>
                                          <p:spTgt spid="5">
                                            <p:txEl>
                                              <p:pRg st="18" end="18"/>
                                            </p:txEl>
                                          </p:spTgt>
                                        </p:tgtEl>
                                        <p:attrNameLst>
                                          <p:attrName>ppt_y</p:attrName>
                                        </p:attrNameLst>
                                      </p:cBhvr>
                                      <p:tavLst>
                                        <p:tav tm="0">
                                          <p:val>
                                            <p:strVal val="1+#ppt_h/2"/>
                                          </p:val>
                                        </p:tav>
                                        <p:tav tm="100000">
                                          <p:val>
                                            <p:strVal val="#ppt_y"/>
                                          </p:val>
                                        </p:tav>
                                      </p:tavLst>
                                    </p:anim>
                                  </p:childTnLst>
                                </p:cTn>
                              </p:par>
                              <p:par>
                                <p:cTn id="222" presetID="7" presetClass="entr" presetSubtype="4" fill="hold" nodeType="withEffect">
                                  <p:stCondLst>
                                    <p:cond delay="0"/>
                                  </p:stCondLst>
                                  <p:childTnLst>
                                    <p:set>
                                      <p:cBhvr>
                                        <p:cTn id="223" dur="1" fill="hold">
                                          <p:stCondLst>
                                            <p:cond delay="0"/>
                                          </p:stCondLst>
                                        </p:cTn>
                                        <p:tgtEl>
                                          <p:spTgt spid="5">
                                            <p:txEl>
                                              <p:pRg st="19" end="19"/>
                                            </p:txEl>
                                          </p:spTgt>
                                        </p:tgtEl>
                                        <p:attrNameLst>
                                          <p:attrName>style.visibility</p:attrName>
                                        </p:attrNameLst>
                                      </p:cBhvr>
                                      <p:to>
                                        <p:strVal val="visible"/>
                                      </p:to>
                                    </p:set>
                                    <p:anim calcmode="lin" valueType="num">
                                      <p:cBhvr additive="base">
                                        <p:cTn id="224" dur="50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225" dur="5000" fill="hold"/>
                                        <p:tgtEl>
                                          <p:spTgt spid="5">
                                            <p:txEl>
                                              <p:pRg st="19" end="19"/>
                                            </p:txEl>
                                          </p:spTgt>
                                        </p:tgtEl>
                                        <p:attrNameLst>
                                          <p:attrName>ppt_y</p:attrName>
                                        </p:attrNameLst>
                                      </p:cBhvr>
                                      <p:tavLst>
                                        <p:tav tm="0">
                                          <p:val>
                                            <p:strVal val="1+#ppt_h/2"/>
                                          </p:val>
                                        </p:tav>
                                        <p:tav tm="100000">
                                          <p:val>
                                            <p:strVal val="#ppt_y"/>
                                          </p:val>
                                        </p:tav>
                                      </p:tavLst>
                                    </p:anim>
                                  </p:childTnLst>
                                </p:cTn>
                              </p:par>
                              <p:par>
                                <p:cTn id="226" presetID="7" presetClass="entr" presetSubtype="4" fill="hold" nodeType="withEffect">
                                  <p:stCondLst>
                                    <p:cond delay="0"/>
                                  </p:stCondLst>
                                  <p:childTnLst>
                                    <p:set>
                                      <p:cBhvr>
                                        <p:cTn id="227" dur="1" fill="hold">
                                          <p:stCondLst>
                                            <p:cond delay="0"/>
                                          </p:stCondLst>
                                        </p:cTn>
                                        <p:tgtEl>
                                          <p:spTgt spid="5">
                                            <p:txEl>
                                              <p:pRg st="20" end="20"/>
                                            </p:txEl>
                                          </p:spTgt>
                                        </p:tgtEl>
                                        <p:attrNameLst>
                                          <p:attrName>style.visibility</p:attrName>
                                        </p:attrNameLst>
                                      </p:cBhvr>
                                      <p:to>
                                        <p:strVal val="visible"/>
                                      </p:to>
                                    </p:set>
                                    <p:anim calcmode="lin" valueType="num">
                                      <p:cBhvr additive="base">
                                        <p:cTn id="228" dur="50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229" dur="5000" fill="hold"/>
                                        <p:tgtEl>
                                          <p:spTgt spid="5">
                                            <p:txEl>
                                              <p:pRg st="20" end="20"/>
                                            </p:txEl>
                                          </p:spTgt>
                                        </p:tgtEl>
                                        <p:attrNameLst>
                                          <p:attrName>ppt_y</p:attrName>
                                        </p:attrNameLst>
                                      </p:cBhvr>
                                      <p:tavLst>
                                        <p:tav tm="0">
                                          <p:val>
                                            <p:strVal val="1+#ppt_h/2"/>
                                          </p:val>
                                        </p:tav>
                                        <p:tav tm="100000">
                                          <p:val>
                                            <p:strVal val="#ppt_y"/>
                                          </p:val>
                                        </p:tav>
                                      </p:tavLst>
                                    </p:anim>
                                  </p:childTnLst>
                                </p:cTn>
                              </p:par>
                              <p:par>
                                <p:cTn id="230" presetID="7" presetClass="entr" presetSubtype="4" fill="hold" nodeType="withEffect">
                                  <p:stCondLst>
                                    <p:cond delay="0"/>
                                  </p:stCondLst>
                                  <p:childTnLst>
                                    <p:set>
                                      <p:cBhvr>
                                        <p:cTn id="231" dur="1" fill="hold">
                                          <p:stCondLst>
                                            <p:cond delay="0"/>
                                          </p:stCondLst>
                                        </p:cTn>
                                        <p:tgtEl>
                                          <p:spTgt spid="5">
                                            <p:txEl>
                                              <p:pRg st="21" end="21"/>
                                            </p:txEl>
                                          </p:spTgt>
                                        </p:tgtEl>
                                        <p:attrNameLst>
                                          <p:attrName>style.visibility</p:attrName>
                                        </p:attrNameLst>
                                      </p:cBhvr>
                                      <p:to>
                                        <p:strVal val="visible"/>
                                      </p:to>
                                    </p:set>
                                    <p:anim calcmode="lin" valueType="num">
                                      <p:cBhvr additive="base">
                                        <p:cTn id="232" dur="50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233" dur="5000" fill="hold"/>
                                        <p:tgtEl>
                                          <p:spTgt spid="5">
                                            <p:txEl>
                                              <p:pRg st="21" end="21"/>
                                            </p:txEl>
                                          </p:spTgt>
                                        </p:tgtEl>
                                        <p:attrNameLst>
                                          <p:attrName>ppt_y</p:attrName>
                                        </p:attrNameLst>
                                      </p:cBhvr>
                                      <p:tavLst>
                                        <p:tav tm="0">
                                          <p:val>
                                            <p:strVal val="1+#ppt_h/2"/>
                                          </p:val>
                                        </p:tav>
                                        <p:tav tm="100000">
                                          <p:val>
                                            <p:strVal val="#ppt_y"/>
                                          </p:val>
                                        </p:tav>
                                      </p:tavLst>
                                    </p:anim>
                                  </p:childTnLst>
                                </p:cTn>
                              </p:par>
                              <p:par>
                                <p:cTn id="234" presetID="7" presetClass="entr" presetSubtype="4" fill="hold" nodeType="withEffect">
                                  <p:stCondLst>
                                    <p:cond delay="0"/>
                                  </p:stCondLst>
                                  <p:childTnLst>
                                    <p:set>
                                      <p:cBhvr>
                                        <p:cTn id="235" dur="1" fill="hold">
                                          <p:stCondLst>
                                            <p:cond delay="0"/>
                                          </p:stCondLst>
                                        </p:cTn>
                                        <p:tgtEl>
                                          <p:spTgt spid="5">
                                            <p:txEl>
                                              <p:pRg st="22" end="22"/>
                                            </p:txEl>
                                          </p:spTgt>
                                        </p:tgtEl>
                                        <p:attrNameLst>
                                          <p:attrName>style.visibility</p:attrName>
                                        </p:attrNameLst>
                                      </p:cBhvr>
                                      <p:to>
                                        <p:strVal val="visible"/>
                                      </p:to>
                                    </p:set>
                                    <p:anim calcmode="lin" valueType="num">
                                      <p:cBhvr additive="base">
                                        <p:cTn id="236" dur="5000" fill="hold"/>
                                        <p:tgtEl>
                                          <p:spTgt spid="5">
                                            <p:txEl>
                                              <p:pRg st="22" end="22"/>
                                            </p:txEl>
                                          </p:spTgt>
                                        </p:tgtEl>
                                        <p:attrNameLst>
                                          <p:attrName>ppt_x</p:attrName>
                                        </p:attrNameLst>
                                      </p:cBhvr>
                                      <p:tavLst>
                                        <p:tav tm="0">
                                          <p:val>
                                            <p:strVal val="#ppt_x"/>
                                          </p:val>
                                        </p:tav>
                                        <p:tav tm="100000">
                                          <p:val>
                                            <p:strVal val="#ppt_x"/>
                                          </p:val>
                                        </p:tav>
                                      </p:tavLst>
                                    </p:anim>
                                    <p:anim calcmode="lin" valueType="num">
                                      <p:cBhvr additive="base">
                                        <p:cTn id="237" dur="5000" fill="hold"/>
                                        <p:tgtEl>
                                          <p:spTgt spid="5">
                                            <p:txEl>
                                              <p:pRg st="22" end="22"/>
                                            </p:txEl>
                                          </p:spTgt>
                                        </p:tgtEl>
                                        <p:attrNameLst>
                                          <p:attrName>ppt_y</p:attrName>
                                        </p:attrNameLst>
                                      </p:cBhvr>
                                      <p:tavLst>
                                        <p:tav tm="0">
                                          <p:val>
                                            <p:strVal val="1+#ppt_h/2"/>
                                          </p:val>
                                        </p:tav>
                                        <p:tav tm="100000">
                                          <p:val>
                                            <p:strVal val="#ppt_y"/>
                                          </p:val>
                                        </p:tav>
                                      </p:tavLst>
                                    </p:anim>
                                  </p:childTnLst>
                                </p:cTn>
                              </p:par>
                              <p:par>
                                <p:cTn id="238" presetID="7" presetClass="entr" presetSubtype="4" fill="hold" nodeType="withEffect">
                                  <p:stCondLst>
                                    <p:cond delay="0"/>
                                  </p:stCondLst>
                                  <p:childTnLst>
                                    <p:set>
                                      <p:cBhvr>
                                        <p:cTn id="239" dur="1" fill="hold">
                                          <p:stCondLst>
                                            <p:cond delay="0"/>
                                          </p:stCondLst>
                                        </p:cTn>
                                        <p:tgtEl>
                                          <p:spTgt spid="5">
                                            <p:txEl>
                                              <p:pRg st="23" end="23"/>
                                            </p:txEl>
                                          </p:spTgt>
                                        </p:tgtEl>
                                        <p:attrNameLst>
                                          <p:attrName>style.visibility</p:attrName>
                                        </p:attrNameLst>
                                      </p:cBhvr>
                                      <p:to>
                                        <p:strVal val="visible"/>
                                      </p:to>
                                    </p:set>
                                    <p:anim calcmode="lin" valueType="num">
                                      <p:cBhvr additive="base">
                                        <p:cTn id="240" dur="5000" fill="hold"/>
                                        <p:tgtEl>
                                          <p:spTgt spid="5">
                                            <p:txEl>
                                              <p:pRg st="23" end="23"/>
                                            </p:txEl>
                                          </p:spTgt>
                                        </p:tgtEl>
                                        <p:attrNameLst>
                                          <p:attrName>ppt_x</p:attrName>
                                        </p:attrNameLst>
                                      </p:cBhvr>
                                      <p:tavLst>
                                        <p:tav tm="0">
                                          <p:val>
                                            <p:strVal val="#ppt_x"/>
                                          </p:val>
                                        </p:tav>
                                        <p:tav tm="100000">
                                          <p:val>
                                            <p:strVal val="#ppt_x"/>
                                          </p:val>
                                        </p:tav>
                                      </p:tavLst>
                                    </p:anim>
                                    <p:anim calcmode="lin" valueType="num">
                                      <p:cBhvr additive="base">
                                        <p:cTn id="241" dur="5000" fill="hold"/>
                                        <p:tgtEl>
                                          <p:spTgt spid="5">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presetID="8" presetClass="entr" presetSubtype="16" fill="hold" nodeType="clickEffect">
                                  <p:stCondLst>
                                    <p:cond delay="0"/>
                                  </p:stCondLst>
                                  <p:childTnLst>
                                    <p:set>
                                      <p:cBhvr>
                                        <p:cTn id="245" dur="1" fill="hold">
                                          <p:stCondLst>
                                            <p:cond delay="0"/>
                                          </p:stCondLst>
                                        </p:cTn>
                                        <p:tgtEl>
                                          <p:spTgt spid="5">
                                            <p:txEl>
                                              <p:pRg st="24" end="24"/>
                                            </p:txEl>
                                          </p:spTgt>
                                        </p:tgtEl>
                                        <p:attrNameLst>
                                          <p:attrName>style.visibility</p:attrName>
                                        </p:attrNameLst>
                                      </p:cBhvr>
                                      <p:to>
                                        <p:strVal val="visible"/>
                                      </p:to>
                                    </p:set>
                                    <p:animEffect transition="in" filter="diamond(in)">
                                      <p:cBhvr>
                                        <p:cTn id="246" dur="2000"/>
                                        <p:tgtEl>
                                          <p:spTgt spid="5">
                                            <p:txEl>
                                              <p:pRg st="24" end="24"/>
                                            </p:txEl>
                                          </p:spTgt>
                                        </p:tgtEl>
                                      </p:cBhvr>
                                    </p:animEffect>
                                  </p:childTnLst>
                                </p:cTn>
                              </p:par>
                            </p:childTnLst>
                          </p:cTn>
                        </p:par>
                      </p:childTnLst>
                    </p:cTn>
                  </p:par>
                  <p:par>
                    <p:cTn id="247" fill="hold">
                      <p:stCondLst>
                        <p:cond delay="indefinite"/>
                      </p:stCondLst>
                      <p:childTnLst>
                        <p:par>
                          <p:cTn id="248" fill="hold">
                            <p:stCondLst>
                              <p:cond delay="0"/>
                            </p:stCondLst>
                            <p:childTnLst>
                              <p:par>
                                <p:cTn id="249" presetID="7" presetClass="entr" presetSubtype="4" fill="hold" nodeType="clickEffect">
                                  <p:stCondLst>
                                    <p:cond delay="0"/>
                                  </p:stCondLst>
                                  <p:childTnLst>
                                    <p:set>
                                      <p:cBhvr>
                                        <p:cTn id="250" dur="1" fill="hold">
                                          <p:stCondLst>
                                            <p:cond delay="0"/>
                                          </p:stCondLst>
                                        </p:cTn>
                                        <p:tgtEl>
                                          <p:spTgt spid="5">
                                            <p:txEl>
                                              <p:pRg st="24" end="24"/>
                                            </p:txEl>
                                          </p:spTgt>
                                        </p:tgtEl>
                                        <p:attrNameLst>
                                          <p:attrName>style.visibility</p:attrName>
                                        </p:attrNameLst>
                                      </p:cBhvr>
                                      <p:to>
                                        <p:strVal val="visible"/>
                                      </p:to>
                                    </p:set>
                                    <p:anim calcmode="lin" valueType="num">
                                      <p:cBhvr additive="base">
                                        <p:cTn id="251" dur="5000" fill="hold"/>
                                        <p:tgtEl>
                                          <p:spTgt spid="5">
                                            <p:txEl>
                                              <p:pRg st="24" end="24"/>
                                            </p:txEl>
                                          </p:spTgt>
                                        </p:tgtEl>
                                        <p:attrNameLst>
                                          <p:attrName>ppt_x</p:attrName>
                                        </p:attrNameLst>
                                      </p:cBhvr>
                                      <p:tavLst>
                                        <p:tav tm="0">
                                          <p:val>
                                            <p:strVal val="#ppt_x"/>
                                          </p:val>
                                        </p:tav>
                                        <p:tav tm="100000">
                                          <p:val>
                                            <p:strVal val="#ppt_x"/>
                                          </p:val>
                                        </p:tav>
                                      </p:tavLst>
                                    </p:anim>
                                    <p:anim calcmode="lin" valueType="num">
                                      <p:cBhvr additive="base">
                                        <p:cTn id="252" dur="5000" fill="hold"/>
                                        <p:tgtEl>
                                          <p:spTgt spid="5">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8" presetClass="entr" presetSubtype="16" fill="hold" nodeType="clickEffect">
                                  <p:stCondLst>
                                    <p:cond delay="0"/>
                                  </p:stCondLst>
                                  <p:childTnLst>
                                    <p:set>
                                      <p:cBhvr>
                                        <p:cTn id="256" dur="1" fill="hold">
                                          <p:stCondLst>
                                            <p:cond delay="0"/>
                                          </p:stCondLst>
                                        </p:cTn>
                                        <p:tgtEl>
                                          <p:spTgt spid="5">
                                            <p:txEl>
                                              <p:pRg st="0" end="0"/>
                                            </p:txEl>
                                          </p:spTgt>
                                        </p:tgtEl>
                                        <p:attrNameLst>
                                          <p:attrName>style.visibility</p:attrName>
                                        </p:attrNameLst>
                                      </p:cBhvr>
                                      <p:to>
                                        <p:strVal val="visible"/>
                                      </p:to>
                                    </p:set>
                                    <p:animEffect transition="in" filter="diamond(in)">
                                      <p:cBhvr>
                                        <p:cTn id="257" dur="2000"/>
                                        <p:tgtEl>
                                          <p:spTgt spid="5">
                                            <p:txEl>
                                              <p:pRg st="0" end="0"/>
                                            </p:txEl>
                                          </p:spTgt>
                                        </p:tgtEl>
                                      </p:cBhvr>
                                    </p:animEffect>
                                  </p:childTnLst>
                                </p:cTn>
                              </p:par>
                              <p:par>
                                <p:cTn id="258" presetID="8" presetClass="entr" presetSubtype="16" fill="hold" nodeType="withEffect">
                                  <p:stCondLst>
                                    <p:cond delay="0"/>
                                  </p:stCondLst>
                                  <p:childTnLst>
                                    <p:set>
                                      <p:cBhvr>
                                        <p:cTn id="259" dur="1" fill="hold">
                                          <p:stCondLst>
                                            <p:cond delay="0"/>
                                          </p:stCondLst>
                                        </p:cTn>
                                        <p:tgtEl>
                                          <p:spTgt spid="5">
                                            <p:txEl>
                                              <p:pRg st="1" end="1"/>
                                            </p:txEl>
                                          </p:spTgt>
                                        </p:tgtEl>
                                        <p:attrNameLst>
                                          <p:attrName>style.visibility</p:attrName>
                                        </p:attrNameLst>
                                      </p:cBhvr>
                                      <p:to>
                                        <p:strVal val="visible"/>
                                      </p:to>
                                    </p:set>
                                    <p:animEffect transition="in" filter="diamond(in)">
                                      <p:cBhvr>
                                        <p:cTn id="260" dur="2000"/>
                                        <p:tgtEl>
                                          <p:spTgt spid="5">
                                            <p:txEl>
                                              <p:pRg st="1" end="1"/>
                                            </p:txEl>
                                          </p:spTgt>
                                        </p:tgtEl>
                                      </p:cBhvr>
                                    </p:animEffect>
                                  </p:childTnLst>
                                </p:cTn>
                              </p:par>
                              <p:par>
                                <p:cTn id="261" presetID="8" presetClass="entr" presetSubtype="16" fill="hold" nodeType="withEffect">
                                  <p:stCondLst>
                                    <p:cond delay="0"/>
                                  </p:stCondLst>
                                  <p:childTnLst>
                                    <p:set>
                                      <p:cBhvr>
                                        <p:cTn id="262" dur="1" fill="hold">
                                          <p:stCondLst>
                                            <p:cond delay="0"/>
                                          </p:stCondLst>
                                        </p:cTn>
                                        <p:tgtEl>
                                          <p:spTgt spid="5">
                                            <p:txEl>
                                              <p:pRg st="2" end="2"/>
                                            </p:txEl>
                                          </p:spTgt>
                                        </p:tgtEl>
                                        <p:attrNameLst>
                                          <p:attrName>style.visibility</p:attrName>
                                        </p:attrNameLst>
                                      </p:cBhvr>
                                      <p:to>
                                        <p:strVal val="visible"/>
                                      </p:to>
                                    </p:set>
                                    <p:animEffect transition="in" filter="diamond(in)">
                                      <p:cBhvr>
                                        <p:cTn id="263" dur="2000"/>
                                        <p:tgtEl>
                                          <p:spTgt spid="5">
                                            <p:txEl>
                                              <p:pRg st="2" end="2"/>
                                            </p:txEl>
                                          </p:spTgt>
                                        </p:tgtEl>
                                      </p:cBhvr>
                                    </p:animEffect>
                                  </p:childTnLst>
                                </p:cTn>
                              </p:par>
                              <p:par>
                                <p:cTn id="264" presetID="8" presetClass="entr" presetSubtype="16" fill="hold" nodeType="withEffect">
                                  <p:stCondLst>
                                    <p:cond delay="0"/>
                                  </p:stCondLst>
                                  <p:childTnLst>
                                    <p:set>
                                      <p:cBhvr>
                                        <p:cTn id="265" dur="1" fill="hold">
                                          <p:stCondLst>
                                            <p:cond delay="0"/>
                                          </p:stCondLst>
                                        </p:cTn>
                                        <p:tgtEl>
                                          <p:spTgt spid="5">
                                            <p:txEl>
                                              <p:pRg st="3" end="3"/>
                                            </p:txEl>
                                          </p:spTgt>
                                        </p:tgtEl>
                                        <p:attrNameLst>
                                          <p:attrName>style.visibility</p:attrName>
                                        </p:attrNameLst>
                                      </p:cBhvr>
                                      <p:to>
                                        <p:strVal val="visible"/>
                                      </p:to>
                                    </p:set>
                                    <p:animEffect transition="in" filter="diamond(in)">
                                      <p:cBhvr>
                                        <p:cTn id="266" dur="2000"/>
                                        <p:tgtEl>
                                          <p:spTgt spid="5">
                                            <p:txEl>
                                              <p:pRg st="3" end="3"/>
                                            </p:txEl>
                                          </p:spTgt>
                                        </p:tgtEl>
                                      </p:cBhvr>
                                    </p:animEffect>
                                  </p:childTnLst>
                                </p:cTn>
                              </p:par>
                              <p:par>
                                <p:cTn id="267" presetID="8" presetClass="entr" presetSubtype="16" fill="hold" nodeType="withEffect">
                                  <p:stCondLst>
                                    <p:cond delay="0"/>
                                  </p:stCondLst>
                                  <p:childTnLst>
                                    <p:set>
                                      <p:cBhvr>
                                        <p:cTn id="268" dur="1" fill="hold">
                                          <p:stCondLst>
                                            <p:cond delay="0"/>
                                          </p:stCondLst>
                                        </p:cTn>
                                        <p:tgtEl>
                                          <p:spTgt spid="5">
                                            <p:txEl>
                                              <p:pRg st="4" end="4"/>
                                            </p:txEl>
                                          </p:spTgt>
                                        </p:tgtEl>
                                        <p:attrNameLst>
                                          <p:attrName>style.visibility</p:attrName>
                                        </p:attrNameLst>
                                      </p:cBhvr>
                                      <p:to>
                                        <p:strVal val="visible"/>
                                      </p:to>
                                    </p:set>
                                    <p:animEffect transition="in" filter="diamond(in)">
                                      <p:cBhvr>
                                        <p:cTn id="269" dur="2000"/>
                                        <p:tgtEl>
                                          <p:spTgt spid="5">
                                            <p:txEl>
                                              <p:pRg st="4" end="4"/>
                                            </p:txEl>
                                          </p:spTgt>
                                        </p:tgtEl>
                                      </p:cBhvr>
                                    </p:animEffect>
                                  </p:childTnLst>
                                </p:cTn>
                              </p:par>
                              <p:par>
                                <p:cTn id="270" presetID="8" presetClass="entr" presetSubtype="16" fill="hold" nodeType="withEffect">
                                  <p:stCondLst>
                                    <p:cond delay="0"/>
                                  </p:stCondLst>
                                  <p:childTnLst>
                                    <p:set>
                                      <p:cBhvr>
                                        <p:cTn id="271" dur="1" fill="hold">
                                          <p:stCondLst>
                                            <p:cond delay="0"/>
                                          </p:stCondLst>
                                        </p:cTn>
                                        <p:tgtEl>
                                          <p:spTgt spid="5">
                                            <p:txEl>
                                              <p:pRg st="5" end="5"/>
                                            </p:txEl>
                                          </p:spTgt>
                                        </p:tgtEl>
                                        <p:attrNameLst>
                                          <p:attrName>style.visibility</p:attrName>
                                        </p:attrNameLst>
                                      </p:cBhvr>
                                      <p:to>
                                        <p:strVal val="visible"/>
                                      </p:to>
                                    </p:set>
                                    <p:animEffect transition="in" filter="diamond(in)">
                                      <p:cBhvr>
                                        <p:cTn id="272" dur="2000"/>
                                        <p:tgtEl>
                                          <p:spTgt spid="5">
                                            <p:txEl>
                                              <p:pRg st="5" end="5"/>
                                            </p:txEl>
                                          </p:spTgt>
                                        </p:tgtEl>
                                      </p:cBhvr>
                                    </p:animEffect>
                                  </p:childTnLst>
                                </p:cTn>
                              </p:par>
                              <p:par>
                                <p:cTn id="273" presetID="8" presetClass="entr" presetSubtype="16" fill="hold" nodeType="withEffect">
                                  <p:stCondLst>
                                    <p:cond delay="0"/>
                                  </p:stCondLst>
                                  <p:childTnLst>
                                    <p:set>
                                      <p:cBhvr>
                                        <p:cTn id="274" dur="1" fill="hold">
                                          <p:stCondLst>
                                            <p:cond delay="0"/>
                                          </p:stCondLst>
                                        </p:cTn>
                                        <p:tgtEl>
                                          <p:spTgt spid="5">
                                            <p:txEl>
                                              <p:pRg st="6" end="6"/>
                                            </p:txEl>
                                          </p:spTgt>
                                        </p:tgtEl>
                                        <p:attrNameLst>
                                          <p:attrName>style.visibility</p:attrName>
                                        </p:attrNameLst>
                                      </p:cBhvr>
                                      <p:to>
                                        <p:strVal val="visible"/>
                                      </p:to>
                                    </p:set>
                                    <p:animEffect transition="in" filter="diamond(in)">
                                      <p:cBhvr>
                                        <p:cTn id="275" dur="2000"/>
                                        <p:tgtEl>
                                          <p:spTgt spid="5">
                                            <p:txEl>
                                              <p:pRg st="6" end="6"/>
                                            </p:txEl>
                                          </p:spTgt>
                                        </p:tgtEl>
                                      </p:cBhvr>
                                    </p:animEffect>
                                  </p:childTnLst>
                                </p:cTn>
                              </p:par>
                              <p:par>
                                <p:cTn id="276" presetID="8" presetClass="entr" presetSubtype="16" fill="hold" nodeType="withEffect">
                                  <p:stCondLst>
                                    <p:cond delay="0"/>
                                  </p:stCondLst>
                                  <p:childTnLst>
                                    <p:set>
                                      <p:cBhvr>
                                        <p:cTn id="277" dur="1" fill="hold">
                                          <p:stCondLst>
                                            <p:cond delay="0"/>
                                          </p:stCondLst>
                                        </p:cTn>
                                        <p:tgtEl>
                                          <p:spTgt spid="5">
                                            <p:txEl>
                                              <p:pRg st="7" end="7"/>
                                            </p:txEl>
                                          </p:spTgt>
                                        </p:tgtEl>
                                        <p:attrNameLst>
                                          <p:attrName>style.visibility</p:attrName>
                                        </p:attrNameLst>
                                      </p:cBhvr>
                                      <p:to>
                                        <p:strVal val="visible"/>
                                      </p:to>
                                    </p:set>
                                    <p:animEffect transition="in" filter="diamond(in)">
                                      <p:cBhvr>
                                        <p:cTn id="278" dur="2000"/>
                                        <p:tgtEl>
                                          <p:spTgt spid="5">
                                            <p:txEl>
                                              <p:pRg st="7" end="7"/>
                                            </p:txEl>
                                          </p:spTgt>
                                        </p:tgtEl>
                                      </p:cBhvr>
                                    </p:animEffect>
                                  </p:childTnLst>
                                </p:cTn>
                              </p:par>
                              <p:par>
                                <p:cTn id="279" presetID="8" presetClass="entr" presetSubtype="16" fill="hold" nodeType="withEffect">
                                  <p:stCondLst>
                                    <p:cond delay="0"/>
                                  </p:stCondLst>
                                  <p:childTnLst>
                                    <p:set>
                                      <p:cBhvr>
                                        <p:cTn id="280" dur="1" fill="hold">
                                          <p:stCondLst>
                                            <p:cond delay="0"/>
                                          </p:stCondLst>
                                        </p:cTn>
                                        <p:tgtEl>
                                          <p:spTgt spid="5">
                                            <p:txEl>
                                              <p:pRg st="8" end="8"/>
                                            </p:txEl>
                                          </p:spTgt>
                                        </p:tgtEl>
                                        <p:attrNameLst>
                                          <p:attrName>style.visibility</p:attrName>
                                        </p:attrNameLst>
                                      </p:cBhvr>
                                      <p:to>
                                        <p:strVal val="visible"/>
                                      </p:to>
                                    </p:set>
                                    <p:animEffect transition="in" filter="diamond(in)">
                                      <p:cBhvr>
                                        <p:cTn id="281" dur="2000"/>
                                        <p:tgtEl>
                                          <p:spTgt spid="5">
                                            <p:txEl>
                                              <p:pRg st="8" end="8"/>
                                            </p:txEl>
                                          </p:spTgt>
                                        </p:tgtEl>
                                      </p:cBhvr>
                                    </p:animEffect>
                                  </p:childTnLst>
                                </p:cTn>
                              </p:par>
                              <p:par>
                                <p:cTn id="282" presetID="8" presetClass="entr" presetSubtype="16" fill="hold" nodeType="withEffect">
                                  <p:stCondLst>
                                    <p:cond delay="0"/>
                                  </p:stCondLst>
                                  <p:childTnLst>
                                    <p:set>
                                      <p:cBhvr>
                                        <p:cTn id="283" dur="1" fill="hold">
                                          <p:stCondLst>
                                            <p:cond delay="0"/>
                                          </p:stCondLst>
                                        </p:cTn>
                                        <p:tgtEl>
                                          <p:spTgt spid="5">
                                            <p:txEl>
                                              <p:pRg st="9" end="9"/>
                                            </p:txEl>
                                          </p:spTgt>
                                        </p:tgtEl>
                                        <p:attrNameLst>
                                          <p:attrName>style.visibility</p:attrName>
                                        </p:attrNameLst>
                                      </p:cBhvr>
                                      <p:to>
                                        <p:strVal val="visible"/>
                                      </p:to>
                                    </p:set>
                                    <p:animEffect transition="in" filter="diamond(in)">
                                      <p:cBhvr>
                                        <p:cTn id="284" dur="2000"/>
                                        <p:tgtEl>
                                          <p:spTgt spid="5">
                                            <p:txEl>
                                              <p:pRg st="9" end="9"/>
                                            </p:txEl>
                                          </p:spTgt>
                                        </p:tgtEl>
                                      </p:cBhvr>
                                    </p:animEffect>
                                  </p:childTnLst>
                                </p:cTn>
                              </p:par>
                              <p:par>
                                <p:cTn id="285" presetID="8" presetClass="entr" presetSubtype="16" fill="hold" nodeType="withEffect">
                                  <p:stCondLst>
                                    <p:cond delay="0"/>
                                  </p:stCondLst>
                                  <p:childTnLst>
                                    <p:set>
                                      <p:cBhvr>
                                        <p:cTn id="286" dur="1" fill="hold">
                                          <p:stCondLst>
                                            <p:cond delay="0"/>
                                          </p:stCondLst>
                                        </p:cTn>
                                        <p:tgtEl>
                                          <p:spTgt spid="5">
                                            <p:txEl>
                                              <p:pRg st="10" end="10"/>
                                            </p:txEl>
                                          </p:spTgt>
                                        </p:tgtEl>
                                        <p:attrNameLst>
                                          <p:attrName>style.visibility</p:attrName>
                                        </p:attrNameLst>
                                      </p:cBhvr>
                                      <p:to>
                                        <p:strVal val="visible"/>
                                      </p:to>
                                    </p:set>
                                    <p:animEffect transition="in" filter="diamond(in)">
                                      <p:cBhvr>
                                        <p:cTn id="287" dur="2000"/>
                                        <p:tgtEl>
                                          <p:spTgt spid="5">
                                            <p:txEl>
                                              <p:pRg st="10" end="10"/>
                                            </p:txEl>
                                          </p:spTgt>
                                        </p:tgtEl>
                                      </p:cBhvr>
                                    </p:animEffect>
                                  </p:childTnLst>
                                </p:cTn>
                              </p:par>
                              <p:par>
                                <p:cTn id="288" presetID="8" presetClass="entr" presetSubtype="16" fill="hold" nodeType="withEffect">
                                  <p:stCondLst>
                                    <p:cond delay="0"/>
                                  </p:stCondLst>
                                  <p:childTnLst>
                                    <p:set>
                                      <p:cBhvr>
                                        <p:cTn id="289" dur="1" fill="hold">
                                          <p:stCondLst>
                                            <p:cond delay="0"/>
                                          </p:stCondLst>
                                        </p:cTn>
                                        <p:tgtEl>
                                          <p:spTgt spid="5">
                                            <p:txEl>
                                              <p:pRg st="11" end="11"/>
                                            </p:txEl>
                                          </p:spTgt>
                                        </p:tgtEl>
                                        <p:attrNameLst>
                                          <p:attrName>style.visibility</p:attrName>
                                        </p:attrNameLst>
                                      </p:cBhvr>
                                      <p:to>
                                        <p:strVal val="visible"/>
                                      </p:to>
                                    </p:set>
                                    <p:animEffect transition="in" filter="diamond(in)">
                                      <p:cBhvr>
                                        <p:cTn id="290" dur="2000"/>
                                        <p:tgtEl>
                                          <p:spTgt spid="5">
                                            <p:txEl>
                                              <p:pRg st="11" end="11"/>
                                            </p:txEl>
                                          </p:spTgt>
                                        </p:tgtEl>
                                      </p:cBhvr>
                                    </p:animEffect>
                                  </p:childTnLst>
                                </p:cTn>
                              </p:par>
                              <p:par>
                                <p:cTn id="291" presetID="8" presetClass="entr" presetSubtype="16" fill="hold" nodeType="withEffect">
                                  <p:stCondLst>
                                    <p:cond delay="0"/>
                                  </p:stCondLst>
                                  <p:childTnLst>
                                    <p:set>
                                      <p:cBhvr>
                                        <p:cTn id="292" dur="1" fill="hold">
                                          <p:stCondLst>
                                            <p:cond delay="0"/>
                                          </p:stCondLst>
                                        </p:cTn>
                                        <p:tgtEl>
                                          <p:spTgt spid="5">
                                            <p:txEl>
                                              <p:pRg st="12" end="12"/>
                                            </p:txEl>
                                          </p:spTgt>
                                        </p:tgtEl>
                                        <p:attrNameLst>
                                          <p:attrName>style.visibility</p:attrName>
                                        </p:attrNameLst>
                                      </p:cBhvr>
                                      <p:to>
                                        <p:strVal val="visible"/>
                                      </p:to>
                                    </p:set>
                                    <p:animEffect transition="in" filter="diamond(in)">
                                      <p:cBhvr>
                                        <p:cTn id="293" dur="2000"/>
                                        <p:tgtEl>
                                          <p:spTgt spid="5">
                                            <p:txEl>
                                              <p:pRg st="12" end="12"/>
                                            </p:txEl>
                                          </p:spTgt>
                                        </p:tgtEl>
                                      </p:cBhvr>
                                    </p:animEffect>
                                  </p:childTnLst>
                                </p:cTn>
                              </p:par>
                              <p:par>
                                <p:cTn id="294" presetID="8" presetClass="entr" presetSubtype="16" fill="hold" nodeType="withEffect">
                                  <p:stCondLst>
                                    <p:cond delay="0"/>
                                  </p:stCondLst>
                                  <p:childTnLst>
                                    <p:set>
                                      <p:cBhvr>
                                        <p:cTn id="295" dur="1" fill="hold">
                                          <p:stCondLst>
                                            <p:cond delay="0"/>
                                          </p:stCondLst>
                                        </p:cTn>
                                        <p:tgtEl>
                                          <p:spTgt spid="5">
                                            <p:txEl>
                                              <p:pRg st="13" end="13"/>
                                            </p:txEl>
                                          </p:spTgt>
                                        </p:tgtEl>
                                        <p:attrNameLst>
                                          <p:attrName>style.visibility</p:attrName>
                                        </p:attrNameLst>
                                      </p:cBhvr>
                                      <p:to>
                                        <p:strVal val="visible"/>
                                      </p:to>
                                    </p:set>
                                    <p:animEffect transition="in" filter="diamond(in)">
                                      <p:cBhvr>
                                        <p:cTn id="296" dur="2000"/>
                                        <p:tgtEl>
                                          <p:spTgt spid="5">
                                            <p:txEl>
                                              <p:pRg st="13" end="13"/>
                                            </p:txEl>
                                          </p:spTgt>
                                        </p:tgtEl>
                                      </p:cBhvr>
                                    </p:animEffect>
                                  </p:childTnLst>
                                </p:cTn>
                              </p:par>
                              <p:par>
                                <p:cTn id="297" presetID="8" presetClass="entr" presetSubtype="16" fill="hold" nodeType="withEffect">
                                  <p:stCondLst>
                                    <p:cond delay="0"/>
                                  </p:stCondLst>
                                  <p:childTnLst>
                                    <p:set>
                                      <p:cBhvr>
                                        <p:cTn id="298" dur="1" fill="hold">
                                          <p:stCondLst>
                                            <p:cond delay="0"/>
                                          </p:stCondLst>
                                        </p:cTn>
                                        <p:tgtEl>
                                          <p:spTgt spid="5">
                                            <p:txEl>
                                              <p:pRg st="14" end="14"/>
                                            </p:txEl>
                                          </p:spTgt>
                                        </p:tgtEl>
                                        <p:attrNameLst>
                                          <p:attrName>style.visibility</p:attrName>
                                        </p:attrNameLst>
                                      </p:cBhvr>
                                      <p:to>
                                        <p:strVal val="visible"/>
                                      </p:to>
                                    </p:set>
                                    <p:animEffect transition="in" filter="diamond(in)">
                                      <p:cBhvr>
                                        <p:cTn id="299" dur="2000"/>
                                        <p:tgtEl>
                                          <p:spTgt spid="5">
                                            <p:txEl>
                                              <p:pRg st="14" end="14"/>
                                            </p:txEl>
                                          </p:spTgt>
                                        </p:tgtEl>
                                      </p:cBhvr>
                                    </p:animEffect>
                                  </p:childTnLst>
                                </p:cTn>
                              </p:par>
                              <p:par>
                                <p:cTn id="300" presetID="8" presetClass="entr" presetSubtype="16" fill="hold" nodeType="withEffect">
                                  <p:stCondLst>
                                    <p:cond delay="0"/>
                                  </p:stCondLst>
                                  <p:childTnLst>
                                    <p:set>
                                      <p:cBhvr>
                                        <p:cTn id="301" dur="1" fill="hold">
                                          <p:stCondLst>
                                            <p:cond delay="0"/>
                                          </p:stCondLst>
                                        </p:cTn>
                                        <p:tgtEl>
                                          <p:spTgt spid="5">
                                            <p:txEl>
                                              <p:pRg st="15" end="15"/>
                                            </p:txEl>
                                          </p:spTgt>
                                        </p:tgtEl>
                                        <p:attrNameLst>
                                          <p:attrName>style.visibility</p:attrName>
                                        </p:attrNameLst>
                                      </p:cBhvr>
                                      <p:to>
                                        <p:strVal val="visible"/>
                                      </p:to>
                                    </p:set>
                                    <p:animEffect transition="in" filter="diamond(in)">
                                      <p:cBhvr>
                                        <p:cTn id="302" dur="2000"/>
                                        <p:tgtEl>
                                          <p:spTgt spid="5">
                                            <p:txEl>
                                              <p:pRg st="15" end="15"/>
                                            </p:txEl>
                                          </p:spTgt>
                                        </p:tgtEl>
                                      </p:cBhvr>
                                    </p:animEffect>
                                  </p:childTnLst>
                                </p:cTn>
                              </p:par>
                              <p:par>
                                <p:cTn id="303" presetID="8" presetClass="entr" presetSubtype="16" fill="hold" nodeType="withEffect">
                                  <p:stCondLst>
                                    <p:cond delay="0"/>
                                  </p:stCondLst>
                                  <p:childTnLst>
                                    <p:set>
                                      <p:cBhvr>
                                        <p:cTn id="304" dur="1" fill="hold">
                                          <p:stCondLst>
                                            <p:cond delay="0"/>
                                          </p:stCondLst>
                                        </p:cTn>
                                        <p:tgtEl>
                                          <p:spTgt spid="5">
                                            <p:txEl>
                                              <p:pRg st="16" end="16"/>
                                            </p:txEl>
                                          </p:spTgt>
                                        </p:tgtEl>
                                        <p:attrNameLst>
                                          <p:attrName>style.visibility</p:attrName>
                                        </p:attrNameLst>
                                      </p:cBhvr>
                                      <p:to>
                                        <p:strVal val="visible"/>
                                      </p:to>
                                    </p:set>
                                    <p:animEffect transition="in" filter="diamond(in)">
                                      <p:cBhvr>
                                        <p:cTn id="305" dur="2000"/>
                                        <p:tgtEl>
                                          <p:spTgt spid="5">
                                            <p:txEl>
                                              <p:pRg st="16" end="16"/>
                                            </p:txEl>
                                          </p:spTgt>
                                        </p:tgtEl>
                                      </p:cBhvr>
                                    </p:animEffect>
                                  </p:childTnLst>
                                </p:cTn>
                              </p:par>
                              <p:par>
                                <p:cTn id="306" presetID="8" presetClass="entr" presetSubtype="16" fill="hold" nodeType="withEffect">
                                  <p:stCondLst>
                                    <p:cond delay="0"/>
                                  </p:stCondLst>
                                  <p:childTnLst>
                                    <p:set>
                                      <p:cBhvr>
                                        <p:cTn id="307" dur="1" fill="hold">
                                          <p:stCondLst>
                                            <p:cond delay="0"/>
                                          </p:stCondLst>
                                        </p:cTn>
                                        <p:tgtEl>
                                          <p:spTgt spid="5">
                                            <p:txEl>
                                              <p:pRg st="17" end="17"/>
                                            </p:txEl>
                                          </p:spTgt>
                                        </p:tgtEl>
                                        <p:attrNameLst>
                                          <p:attrName>style.visibility</p:attrName>
                                        </p:attrNameLst>
                                      </p:cBhvr>
                                      <p:to>
                                        <p:strVal val="visible"/>
                                      </p:to>
                                    </p:set>
                                    <p:animEffect transition="in" filter="diamond(in)">
                                      <p:cBhvr>
                                        <p:cTn id="308" dur="2000"/>
                                        <p:tgtEl>
                                          <p:spTgt spid="5">
                                            <p:txEl>
                                              <p:pRg st="17" end="17"/>
                                            </p:txEl>
                                          </p:spTgt>
                                        </p:tgtEl>
                                      </p:cBhvr>
                                    </p:animEffect>
                                  </p:childTnLst>
                                </p:cTn>
                              </p:par>
                              <p:par>
                                <p:cTn id="309" presetID="8" presetClass="entr" presetSubtype="16" fill="hold" nodeType="withEffect">
                                  <p:stCondLst>
                                    <p:cond delay="0"/>
                                  </p:stCondLst>
                                  <p:childTnLst>
                                    <p:set>
                                      <p:cBhvr>
                                        <p:cTn id="310" dur="1" fill="hold">
                                          <p:stCondLst>
                                            <p:cond delay="0"/>
                                          </p:stCondLst>
                                        </p:cTn>
                                        <p:tgtEl>
                                          <p:spTgt spid="5">
                                            <p:txEl>
                                              <p:pRg st="18" end="18"/>
                                            </p:txEl>
                                          </p:spTgt>
                                        </p:tgtEl>
                                        <p:attrNameLst>
                                          <p:attrName>style.visibility</p:attrName>
                                        </p:attrNameLst>
                                      </p:cBhvr>
                                      <p:to>
                                        <p:strVal val="visible"/>
                                      </p:to>
                                    </p:set>
                                    <p:animEffect transition="in" filter="diamond(in)">
                                      <p:cBhvr>
                                        <p:cTn id="311" dur="2000"/>
                                        <p:tgtEl>
                                          <p:spTgt spid="5">
                                            <p:txEl>
                                              <p:pRg st="18" end="18"/>
                                            </p:txEl>
                                          </p:spTgt>
                                        </p:tgtEl>
                                      </p:cBhvr>
                                    </p:animEffect>
                                  </p:childTnLst>
                                </p:cTn>
                              </p:par>
                              <p:par>
                                <p:cTn id="312" presetID="8" presetClass="entr" presetSubtype="16" fill="hold" nodeType="withEffect">
                                  <p:stCondLst>
                                    <p:cond delay="0"/>
                                  </p:stCondLst>
                                  <p:childTnLst>
                                    <p:set>
                                      <p:cBhvr>
                                        <p:cTn id="313" dur="1" fill="hold">
                                          <p:stCondLst>
                                            <p:cond delay="0"/>
                                          </p:stCondLst>
                                        </p:cTn>
                                        <p:tgtEl>
                                          <p:spTgt spid="5">
                                            <p:txEl>
                                              <p:pRg st="19" end="19"/>
                                            </p:txEl>
                                          </p:spTgt>
                                        </p:tgtEl>
                                        <p:attrNameLst>
                                          <p:attrName>style.visibility</p:attrName>
                                        </p:attrNameLst>
                                      </p:cBhvr>
                                      <p:to>
                                        <p:strVal val="visible"/>
                                      </p:to>
                                    </p:set>
                                    <p:animEffect transition="in" filter="diamond(in)">
                                      <p:cBhvr>
                                        <p:cTn id="314" dur="2000"/>
                                        <p:tgtEl>
                                          <p:spTgt spid="5">
                                            <p:txEl>
                                              <p:pRg st="19" end="19"/>
                                            </p:txEl>
                                          </p:spTgt>
                                        </p:tgtEl>
                                      </p:cBhvr>
                                    </p:animEffect>
                                  </p:childTnLst>
                                </p:cTn>
                              </p:par>
                              <p:par>
                                <p:cTn id="315" presetID="8" presetClass="entr" presetSubtype="16" fill="hold" nodeType="withEffect">
                                  <p:stCondLst>
                                    <p:cond delay="0"/>
                                  </p:stCondLst>
                                  <p:childTnLst>
                                    <p:set>
                                      <p:cBhvr>
                                        <p:cTn id="316" dur="1" fill="hold">
                                          <p:stCondLst>
                                            <p:cond delay="0"/>
                                          </p:stCondLst>
                                        </p:cTn>
                                        <p:tgtEl>
                                          <p:spTgt spid="5">
                                            <p:txEl>
                                              <p:pRg st="20" end="20"/>
                                            </p:txEl>
                                          </p:spTgt>
                                        </p:tgtEl>
                                        <p:attrNameLst>
                                          <p:attrName>style.visibility</p:attrName>
                                        </p:attrNameLst>
                                      </p:cBhvr>
                                      <p:to>
                                        <p:strVal val="visible"/>
                                      </p:to>
                                    </p:set>
                                    <p:animEffect transition="in" filter="diamond(in)">
                                      <p:cBhvr>
                                        <p:cTn id="317" dur="2000"/>
                                        <p:tgtEl>
                                          <p:spTgt spid="5">
                                            <p:txEl>
                                              <p:pRg st="20" end="20"/>
                                            </p:txEl>
                                          </p:spTgt>
                                        </p:tgtEl>
                                      </p:cBhvr>
                                    </p:animEffect>
                                  </p:childTnLst>
                                </p:cTn>
                              </p:par>
                              <p:par>
                                <p:cTn id="318" presetID="8" presetClass="entr" presetSubtype="16" fill="hold" nodeType="withEffect">
                                  <p:stCondLst>
                                    <p:cond delay="0"/>
                                  </p:stCondLst>
                                  <p:childTnLst>
                                    <p:set>
                                      <p:cBhvr>
                                        <p:cTn id="319" dur="1" fill="hold">
                                          <p:stCondLst>
                                            <p:cond delay="0"/>
                                          </p:stCondLst>
                                        </p:cTn>
                                        <p:tgtEl>
                                          <p:spTgt spid="5">
                                            <p:txEl>
                                              <p:pRg st="21" end="21"/>
                                            </p:txEl>
                                          </p:spTgt>
                                        </p:tgtEl>
                                        <p:attrNameLst>
                                          <p:attrName>style.visibility</p:attrName>
                                        </p:attrNameLst>
                                      </p:cBhvr>
                                      <p:to>
                                        <p:strVal val="visible"/>
                                      </p:to>
                                    </p:set>
                                    <p:animEffect transition="in" filter="diamond(in)">
                                      <p:cBhvr>
                                        <p:cTn id="320" dur="2000"/>
                                        <p:tgtEl>
                                          <p:spTgt spid="5">
                                            <p:txEl>
                                              <p:pRg st="21" end="21"/>
                                            </p:txEl>
                                          </p:spTgt>
                                        </p:tgtEl>
                                      </p:cBhvr>
                                    </p:animEffect>
                                  </p:childTnLst>
                                </p:cTn>
                              </p:par>
                              <p:par>
                                <p:cTn id="321" presetID="8" presetClass="entr" presetSubtype="16" fill="hold" nodeType="withEffect">
                                  <p:stCondLst>
                                    <p:cond delay="0"/>
                                  </p:stCondLst>
                                  <p:childTnLst>
                                    <p:set>
                                      <p:cBhvr>
                                        <p:cTn id="322" dur="1" fill="hold">
                                          <p:stCondLst>
                                            <p:cond delay="0"/>
                                          </p:stCondLst>
                                        </p:cTn>
                                        <p:tgtEl>
                                          <p:spTgt spid="5">
                                            <p:txEl>
                                              <p:pRg st="22" end="22"/>
                                            </p:txEl>
                                          </p:spTgt>
                                        </p:tgtEl>
                                        <p:attrNameLst>
                                          <p:attrName>style.visibility</p:attrName>
                                        </p:attrNameLst>
                                      </p:cBhvr>
                                      <p:to>
                                        <p:strVal val="visible"/>
                                      </p:to>
                                    </p:set>
                                    <p:animEffect transition="in" filter="diamond(in)">
                                      <p:cBhvr>
                                        <p:cTn id="323" dur="2000"/>
                                        <p:tgtEl>
                                          <p:spTgt spid="5">
                                            <p:txEl>
                                              <p:pRg st="22" end="22"/>
                                            </p:txEl>
                                          </p:spTgt>
                                        </p:tgtEl>
                                      </p:cBhvr>
                                    </p:animEffect>
                                  </p:childTnLst>
                                </p:cTn>
                              </p:par>
                              <p:par>
                                <p:cTn id="324" presetID="8" presetClass="entr" presetSubtype="16" fill="hold" nodeType="withEffect">
                                  <p:stCondLst>
                                    <p:cond delay="0"/>
                                  </p:stCondLst>
                                  <p:childTnLst>
                                    <p:set>
                                      <p:cBhvr>
                                        <p:cTn id="325" dur="1" fill="hold">
                                          <p:stCondLst>
                                            <p:cond delay="0"/>
                                          </p:stCondLst>
                                        </p:cTn>
                                        <p:tgtEl>
                                          <p:spTgt spid="5">
                                            <p:txEl>
                                              <p:pRg st="23" end="23"/>
                                            </p:txEl>
                                          </p:spTgt>
                                        </p:tgtEl>
                                        <p:attrNameLst>
                                          <p:attrName>style.visibility</p:attrName>
                                        </p:attrNameLst>
                                      </p:cBhvr>
                                      <p:to>
                                        <p:strVal val="visible"/>
                                      </p:to>
                                    </p:set>
                                    <p:animEffect transition="in" filter="diamond(in)">
                                      <p:cBhvr>
                                        <p:cTn id="326" dur="2000"/>
                                        <p:tgtEl>
                                          <p:spTgt spid="5">
                                            <p:txEl>
                                              <p:pRg st="23" end="23"/>
                                            </p:txEl>
                                          </p:spTgt>
                                        </p:tgtEl>
                                      </p:cBhvr>
                                    </p:animEffect>
                                  </p:childTnLst>
                                </p:cTn>
                              </p:par>
                              <p:par>
                                <p:cTn id="327" presetID="8" presetClass="entr" presetSubtype="16" fill="hold" nodeType="withEffect">
                                  <p:stCondLst>
                                    <p:cond delay="0"/>
                                  </p:stCondLst>
                                  <p:childTnLst>
                                    <p:set>
                                      <p:cBhvr>
                                        <p:cTn id="328" dur="1" fill="hold">
                                          <p:stCondLst>
                                            <p:cond delay="0"/>
                                          </p:stCondLst>
                                        </p:cTn>
                                        <p:tgtEl>
                                          <p:spTgt spid="5">
                                            <p:txEl>
                                              <p:pRg st="24" end="24"/>
                                            </p:txEl>
                                          </p:spTgt>
                                        </p:tgtEl>
                                        <p:attrNameLst>
                                          <p:attrName>style.visibility</p:attrName>
                                        </p:attrNameLst>
                                      </p:cBhvr>
                                      <p:to>
                                        <p:strVal val="visible"/>
                                      </p:to>
                                    </p:set>
                                    <p:animEffect transition="in" filter="diamond(in)">
                                      <p:cBhvr>
                                        <p:cTn id="329" dur="2000"/>
                                        <p:tgtEl>
                                          <p:spTgt spid="5">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592933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000496" y="5929330"/>
            <a:ext cx="2143140" cy="92867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5929330"/>
            <a:ext cx="2100238" cy="92867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1971696" y="5929330"/>
            <a:ext cx="2100238" cy="92867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6072198" y="5929354"/>
            <a:ext cx="2100238" cy="92867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8034370" y="5929330"/>
            <a:ext cx="1109630" cy="928670"/>
          </a:xfrm>
          <a:prstGeom prst="rect">
            <a:avLst/>
          </a:prstGeom>
          <a:noFill/>
          <a:ln w="9525">
            <a:noFill/>
            <a:miter lim="800000"/>
            <a:headEnd/>
            <a:tailEnd/>
          </a:ln>
          <a:effectLst/>
        </p:spPr>
      </p:pic>
      <p:sp>
        <p:nvSpPr>
          <p:cNvPr id="3078" name="WordArt 6"/>
          <p:cNvSpPr>
            <a:spLocks noChangeArrowheads="1" noChangeShapeType="1" noTextEdit="1"/>
          </p:cNvSpPr>
          <p:nvPr/>
        </p:nvSpPr>
        <p:spPr bwMode="auto">
          <a:xfrm>
            <a:off x="0" y="3000372"/>
            <a:ext cx="9144000" cy="879480"/>
          </a:xfrm>
          <a:prstGeom prst="rect">
            <a:avLst/>
          </a:prstGeom>
        </p:spPr>
        <p:txBody>
          <a:bodyPr wrap="none" fromWordArt="1">
            <a:prstTxWarp prst="textPlain">
              <a:avLst>
                <a:gd name="adj" fmla="val 50000"/>
              </a:avLst>
            </a:prstTxWarp>
          </a:bodyPr>
          <a:lstStyle/>
          <a:p>
            <a:pPr algn="ctr" rtl="0"/>
            <a:r>
              <a:rPr lang="fr-FR" sz="900" kern="10" spc="0" dirty="0" smtClean="0">
                <a:ln w="9525">
                  <a:solidFill>
                    <a:srgbClr val="1F497D"/>
                  </a:solidFill>
                  <a:round/>
                  <a:headEnd/>
                  <a:tailEnd/>
                </a:ln>
                <a:solidFill>
                  <a:srgbClr val="1F497D"/>
                </a:solidFill>
                <a:effectLst/>
                <a:latin typeface="Arial Black"/>
              </a:rPr>
              <a:t>Vive la liberté pour toujours. </a:t>
            </a:r>
            <a:endParaRPr lang="fr-FR" sz="900" kern="10" spc="0" dirty="0">
              <a:ln w="9525">
                <a:solidFill>
                  <a:srgbClr val="1F497D"/>
                </a:solidFill>
                <a:round/>
                <a:headEnd/>
                <a:tailEnd/>
              </a:ln>
              <a:solidFill>
                <a:srgbClr val="1F497D"/>
              </a:solidFill>
              <a:effectLst/>
              <a:latin typeface="Arial Black"/>
            </a:endParaRPr>
          </a:p>
        </p:txBody>
      </p:sp>
      <p:sp>
        <p:nvSpPr>
          <p:cNvPr id="3079" name="WordArt 7"/>
          <p:cNvSpPr>
            <a:spLocks noChangeArrowheads="1" noChangeShapeType="1" noTextEdit="1"/>
          </p:cNvSpPr>
          <p:nvPr/>
        </p:nvSpPr>
        <p:spPr bwMode="auto">
          <a:xfrm>
            <a:off x="1714480" y="2285992"/>
            <a:ext cx="6038852" cy="214314"/>
          </a:xfrm>
          <a:prstGeom prst="rect">
            <a:avLst/>
          </a:prstGeom>
        </p:spPr>
        <p:txBody>
          <a:bodyPr wrap="none" fromWordArt="1">
            <a:prstTxWarp prst="textPlain">
              <a:avLst>
                <a:gd name="adj" fmla="val 50000"/>
              </a:avLst>
            </a:prstTxWarp>
          </a:bodyPr>
          <a:lstStyle/>
          <a:p>
            <a:pPr algn="ctr" rtl="0"/>
            <a:r>
              <a:rPr lang="fr-FR" sz="1000" kern="10" dirty="0" smtClean="0">
                <a:ln w="9525">
                  <a:solidFill>
                    <a:srgbClr val="C00000"/>
                  </a:solidFill>
                  <a:round/>
                  <a:headEnd/>
                  <a:tailEnd/>
                </a:ln>
                <a:solidFill>
                  <a:srgbClr val="C00000"/>
                </a:solidFill>
                <a:latin typeface="Arial Black"/>
              </a:rPr>
              <a:t>Vive la dignité à jamais, la force et l’honneur pour chaque peuple</a:t>
            </a:r>
            <a:r>
              <a:rPr lang="fr-FR" sz="1000" kern="10" spc="0" dirty="0" smtClean="0">
                <a:ln w="9525">
                  <a:solidFill>
                    <a:srgbClr val="C00000"/>
                  </a:solidFill>
                  <a:round/>
                  <a:headEnd/>
                  <a:tailEnd/>
                </a:ln>
                <a:solidFill>
                  <a:srgbClr val="C00000"/>
                </a:solidFill>
                <a:effectLst/>
                <a:latin typeface="Arial Black"/>
              </a:rPr>
              <a:t>.</a:t>
            </a:r>
            <a:endParaRPr lang="fr-FR" sz="1000" kern="10" spc="0" dirty="0">
              <a:ln w="9525">
                <a:solidFill>
                  <a:srgbClr val="C00000"/>
                </a:solidFill>
                <a:round/>
                <a:headEnd/>
                <a:tailEnd/>
              </a:ln>
              <a:solidFill>
                <a:srgbClr val="C00000"/>
              </a:solidFill>
              <a:effectLst/>
              <a:latin typeface="Arial Blac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0" fill="hold"/>
                                        <p:tgtEl>
                                          <p:spTgt spid="3075"/>
                                        </p:tgtEl>
                                        <p:attrNameLst>
                                          <p:attrName>ppt_x</p:attrName>
                                        </p:attrNameLst>
                                      </p:cBhvr>
                                      <p:tavLst>
                                        <p:tav tm="0">
                                          <p:val>
                                            <p:strVal val="#ppt_x"/>
                                          </p:val>
                                        </p:tav>
                                        <p:tav tm="100000">
                                          <p:val>
                                            <p:strVal val="#ppt_x"/>
                                          </p:val>
                                        </p:tav>
                                      </p:tavLst>
                                    </p:anim>
                                    <p:anim calcmode="lin" valueType="num">
                                      <p:cBhvr additive="base">
                                        <p:cTn id="26"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0" fill="hold"/>
                                        <p:tgtEl>
                                          <p:spTgt spid="6"/>
                                        </p:tgtEl>
                                        <p:attrNameLst>
                                          <p:attrName>ppt_x</p:attrName>
                                        </p:attrNameLst>
                                      </p:cBhvr>
                                      <p:tavLst>
                                        <p:tav tm="0">
                                          <p:val>
                                            <p:strVal val="#ppt_x"/>
                                          </p:val>
                                        </p:tav>
                                        <p:tav tm="100000">
                                          <p:val>
                                            <p:strVal val="#ppt_x"/>
                                          </p:val>
                                        </p:tav>
                                      </p:tavLst>
                                    </p:anim>
                                    <p:anim calcmode="lin" valueType="num">
                                      <p:cBhvr additive="base">
                                        <p:cTn id="32"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0" fill="hold"/>
                                        <p:tgtEl>
                                          <p:spTgt spid="7"/>
                                        </p:tgtEl>
                                        <p:attrNameLst>
                                          <p:attrName>ppt_x</p:attrName>
                                        </p:attrNameLst>
                                      </p:cBhvr>
                                      <p:tavLst>
                                        <p:tav tm="0">
                                          <p:val>
                                            <p:strVal val="#ppt_x"/>
                                          </p:val>
                                        </p:tav>
                                        <p:tav tm="100000">
                                          <p:val>
                                            <p:strVal val="#ppt_x"/>
                                          </p:val>
                                        </p:tav>
                                      </p:tavLst>
                                    </p:anim>
                                    <p:anim calcmode="lin" valueType="num">
                                      <p:cBhvr additive="base">
                                        <p:cTn id="3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diamond(in)">
                                      <p:cBhvr>
                                        <p:cTn id="43" dur="2000"/>
                                        <p:tgtEl>
                                          <p:spTgt spid="307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lide(fromBottom)">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9" presetClass="emph" presetSubtype="0" fill="hold" nodeType="clickEffect">
                                  <p:stCondLst>
                                    <p:cond delay="0"/>
                                  </p:stCondLst>
                                  <p:childTnLst>
                                    <p:animClr clrSpc="rgb">
                                      <p:cBhvr override="childStyle">
                                        <p:cTn id="52" dur="500" fill="hold"/>
                                        <p:tgtEl>
                                          <p:spTgt spid="7"/>
                                        </p:tgtEl>
                                        <p:attrNameLst>
                                          <p:attrName>style.color</p:attrName>
                                        </p:attrNameLst>
                                      </p:cBhvr>
                                      <p:to>
                                        <a:schemeClr val="accent2"/>
                                      </p:to>
                                    </p:animClr>
                                    <p:animClr clrSpc="rgb">
                                      <p:cBhvr>
                                        <p:cTn id="53" dur="500" fill="hold"/>
                                        <p:tgtEl>
                                          <p:spTgt spid="7"/>
                                        </p:tgtEl>
                                        <p:attrNameLst>
                                          <p:attrName>fillcolor</p:attrName>
                                        </p:attrNameLst>
                                      </p:cBhvr>
                                      <p:to>
                                        <a:schemeClr val="accent2"/>
                                      </p:to>
                                    </p:animClr>
                                    <p:set>
                                      <p:cBhvr>
                                        <p:cTn id="54" dur="500" fill="hold"/>
                                        <p:tgtEl>
                                          <p:spTgt spid="7"/>
                                        </p:tgtEl>
                                        <p:attrNameLst>
                                          <p:attrName>fill.type</p:attrName>
                                        </p:attrNameLst>
                                      </p:cBhvr>
                                      <p:to>
                                        <p:strVal val="solid"/>
                                      </p:to>
                                    </p:set>
                                    <p:set>
                                      <p:cBhvr>
                                        <p:cTn id="55" dur="500" fill="hold"/>
                                        <p:tgtEl>
                                          <p:spTgt spid="7"/>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7" presetClass="entr" presetSubtype="4"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0" fill="hold"/>
                                        <p:tgtEl>
                                          <p:spTgt spid="7"/>
                                        </p:tgtEl>
                                        <p:attrNameLst>
                                          <p:attrName>ppt_x</p:attrName>
                                        </p:attrNameLst>
                                      </p:cBhvr>
                                      <p:tavLst>
                                        <p:tav tm="0">
                                          <p:val>
                                            <p:strVal val="#ppt_x"/>
                                          </p:val>
                                        </p:tav>
                                        <p:tav tm="100000">
                                          <p:val>
                                            <p:strVal val="#ppt_x"/>
                                          </p:val>
                                        </p:tav>
                                      </p:tavLst>
                                    </p:anim>
                                    <p:anim calcmode="lin" valueType="num">
                                      <p:cBhvr additive="base">
                                        <p:cTn id="61"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5" dur="2000" fill="hold"/>
                                        <p:tgtEl>
                                          <p:spTgt spid="7"/>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0 0  L 0 -0.33333  E" pathEditMode="relative" ptsTypes="">
                                      <p:cBhvr>
                                        <p:cTn id="69" dur="2000" fill="hold"/>
                                        <p:tgtEl>
                                          <p:spTgt spid="7"/>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0 0  L -0.25 0  E" pathEditMode="relative" ptsTypes="">
                                      <p:cBhvr>
                                        <p:cTn id="73" dur="2000" fill="hold"/>
                                        <p:tgtEl>
                                          <p:spTgt spid="7"/>
                                        </p:tgtEl>
                                        <p:attrNameLst>
                                          <p:attrName>ppt_x</p:attrName>
                                          <p:attrName>ppt_y</p:attrName>
                                        </p:attrNameLst>
                                      </p:cBhvr>
                                    </p:animMotion>
                                  </p:childTnLst>
                                </p:cTn>
                              </p:par>
                            </p:childTnLst>
                          </p:cTn>
                        </p:par>
                      </p:childTnLst>
                    </p:cTn>
                  </p:par>
                  <p:par>
                    <p:cTn id="74" fill="hold">
                      <p:stCondLst>
                        <p:cond delay="indefinite"/>
                      </p:stCondLst>
                      <p:childTnLst>
                        <p:par>
                          <p:cTn id="75" fill="hold">
                            <p:stCondLst>
                              <p:cond delay="0"/>
                            </p:stCondLst>
                            <p:childTnLst>
                              <p:par>
                                <p:cTn id="76" presetID="63" presetClass="path" presetSubtype="0" accel="50000" decel="50000" fill="hold" nodeType="clickEffect">
                                  <p:stCondLst>
                                    <p:cond delay="0"/>
                                  </p:stCondLst>
                                  <p:childTnLst>
                                    <p:animMotion origin="layout" path="M 0 0  L 0.25 0  E" pathEditMode="relative" ptsTypes="">
                                      <p:cBhvr>
                                        <p:cTn id="77" dur="2000" fill="hold"/>
                                        <p:tgtEl>
                                          <p:spTgt spid="7"/>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ID="56" presetClass="path" presetSubtype="0" accel="50000" decel="50000" fill="hold" nodeType="clickEffect">
                                  <p:stCondLst>
                                    <p:cond delay="0"/>
                                  </p:stCondLst>
                                  <p:childTnLst>
                                    <p:animMotion origin="layout" path="M 0 0  L 0.25 -0.33333  E" pathEditMode="relative" ptsTypes="">
                                      <p:cBhvr>
                                        <p:cTn id="81" dur="2000" fill="hold"/>
                                        <p:tgtEl>
                                          <p:spTgt spid="7"/>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49" presetClass="path" presetSubtype="0" accel="50000" decel="50000" fill="hold" nodeType="clickEffect">
                                  <p:stCondLst>
                                    <p:cond delay="0"/>
                                  </p:stCondLst>
                                  <p:childTnLst>
                                    <p:animMotion origin="layout" path="M 0 0  L 0.25 0.33333  E" pathEditMode="relative" ptsTypes="">
                                      <p:cBhvr>
                                        <p:cTn id="85" dur="2000" fill="hold"/>
                                        <p:tgtEl>
                                          <p:spTgt spid="7"/>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7" presetClass="entr" presetSubtype="4"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0" fill="hold"/>
                                        <p:tgtEl>
                                          <p:spTgt spid="7"/>
                                        </p:tgtEl>
                                        <p:attrNameLst>
                                          <p:attrName>ppt_x</p:attrName>
                                        </p:attrNameLst>
                                      </p:cBhvr>
                                      <p:tavLst>
                                        <p:tav tm="0">
                                          <p:val>
                                            <p:strVal val="#ppt_x"/>
                                          </p:val>
                                        </p:tav>
                                        <p:tav tm="100000">
                                          <p:val>
                                            <p:strVal val="#ppt_x"/>
                                          </p:val>
                                        </p:tav>
                                      </p:tavLst>
                                    </p:anim>
                                    <p:anim calcmode="lin" valueType="num">
                                      <p:cBhvr additive="base">
                                        <p:cTn id="91"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diamond(in)">
                                      <p:cBhvr>
                                        <p:cTn id="96" dur="2000"/>
                                        <p:tgtEl>
                                          <p:spTgt spid="7"/>
                                        </p:tgtEl>
                                      </p:cBhvr>
                                    </p:animEffect>
                                  </p:childTnLst>
                                </p:cTn>
                              </p:par>
                            </p:childTnLst>
                          </p:cTn>
                        </p:par>
                      </p:childTnLst>
                    </p:cTn>
                  </p:par>
                  <p:par>
                    <p:cTn id="97" fill="hold">
                      <p:stCondLst>
                        <p:cond delay="indefinite"/>
                      </p:stCondLst>
                      <p:childTnLst>
                        <p:par>
                          <p:cTn id="98" fill="hold">
                            <p:stCondLst>
                              <p:cond delay="0"/>
                            </p:stCondLst>
                            <p:childTnLst>
                              <p:par>
                                <p:cTn id="99" presetID="7" presetClass="entr" presetSubtype="4" fill="hold" grpId="0" nodeType="clickEffect">
                                  <p:stCondLst>
                                    <p:cond delay="0"/>
                                  </p:stCondLst>
                                  <p:childTnLst>
                                    <p:set>
                                      <p:cBhvr>
                                        <p:cTn id="100" dur="1" fill="hold">
                                          <p:stCondLst>
                                            <p:cond delay="0"/>
                                          </p:stCondLst>
                                        </p:cTn>
                                        <p:tgtEl>
                                          <p:spTgt spid="3079"/>
                                        </p:tgtEl>
                                        <p:attrNameLst>
                                          <p:attrName>style.visibility</p:attrName>
                                        </p:attrNameLst>
                                      </p:cBhvr>
                                      <p:to>
                                        <p:strVal val="visible"/>
                                      </p:to>
                                    </p:set>
                                    <p:anim calcmode="lin" valueType="num">
                                      <p:cBhvr additive="base">
                                        <p:cTn id="101" dur="5000" fill="hold"/>
                                        <p:tgtEl>
                                          <p:spTgt spid="3079"/>
                                        </p:tgtEl>
                                        <p:attrNameLst>
                                          <p:attrName>ppt_x</p:attrName>
                                        </p:attrNameLst>
                                      </p:cBhvr>
                                      <p:tavLst>
                                        <p:tav tm="0">
                                          <p:val>
                                            <p:strVal val="#ppt_x"/>
                                          </p:val>
                                        </p:tav>
                                        <p:tav tm="100000">
                                          <p:val>
                                            <p:strVal val="#ppt_x"/>
                                          </p:val>
                                        </p:tav>
                                      </p:tavLst>
                                    </p:anim>
                                    <p:anim calcmode="lin" valueType="num">
                                      <p:cBhvr additive="base">
                                        <p:cTn id="102" dur="50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7" presetClass="entr" presetSubtype="4" fill="hold" grpId="0" nodeType="clickEffect">
                                  <p:stCondLst>
                                    <p:cond delay="0"/>
                                  </p:stCondLst>
                                  <p:childTnLst>
                                    <p:set>
                                      <p:cBhvr>
                                        <p:cTn id="106" dur="1" fill="hold">
                                          <p:stCondLst>
                                            <p:cond delay="0"/>
                                          </p:stCondLst>
                                        </p:cTn>
                                        <p:tgtEl>
                                          <p:spTgt spid="3078"/>
                                        </p:tgtEl>
                                        <p:attrNameLst>
                                          <p:attrName>style.visibility</p:attrName>
                                        </p:attrNameLst>
                                      </p:cBhvr>
                                      <p:to>
                                        <p:strVal val="visible"/>
                                      </p:to>
                                    </p:set>
                                    <p:anim calcmode="lin" valueType="num">
                                      <p:cBhvr additive="base">
                                        <p:cTn id="107" dur="5000" fill="hold"/>
                                        <p:tgtEl>
                                          <p:spTgt spid="3078"/>
                                        </p:tgtEl>
                                        <p:attrNameLst>
                                          <p:attrName>ppt_x</p:attrName>
                                        </p:attrNameLst>
                                      </p:cBhvr>
                                      <p:tavLst>
                                        <p:tav tm="0">
                                          <p:val>
                                            <p:strVal val="#ppt_x"/>
                                          </p:val>
                                        </p:tav>
                                        <p:tav tm="100000">
                                          <p:val>
                                            <p:strVal val="#ppt_x"/>
                                          </p:val>
                                        </p:tav>
                                      </p:tavLst>
                                    </p:anim>
                                    <p:anim calcmode="lin" valueType="num">
                                      <p:cBhvr additive="base">
                                        <p:cTn id="108" dur="50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grpId="1" nodeType="clickEffect">
                                  <p:stCondLst>
                                    <p:cond delay="0"/>
                                  </p:stCondLst>
                                  <p:childTnLst>
                                    <p:animMotion origin="layout" path="M 0 0  L -0.25 0  E" pathEditMode="relative" ptsTypes="">
                                      <p:cBhvr>
                                        <p:cTn id="112" dur="2000" fill="hold"/>
                                        <p:tgtEl>
                                          <p:spTgt spid="3078"/>
                                        </p:tgtEl>
                                        <p:attrNameLst>
                                          <p:attrName>ppt_x</p:attrName>
                                          <p:attrName>ppt_y</p:attrName>
                                        </p:attrNameLst>
                                      </p:cBhvr>
                                    </p:animMotion>
                                  </p:childTnLst>
                                </p:cTn>
                              </p:par>
                            </p:childTnLst>
                          </p:cTn>
                        </p:par>
                      </p:childTnLst>
                    </p:cTn>
                  </p:par>
                  <p:par>
                    <p:cTn id="113" fill="hold">
                      <p:stCondLst>
                        <p:cond delay="indefinite"/>
                      </p:stCondLst>
                      <p:childTnLst>
                        <p:par>
                          <p:cTn id="114" fill="hold">
                            <p:stCondLst>
                              <p:cond delay="0"/>
                            </p:stCondLst>
                            <p:childTnLst>
                              <p:par>
                                <p:cTn id="115" presetID="63" presetClass="path" presetSubtype="0" accel="50000" decel="50000" fill="hold" grpId="2" nodeType="clickEffect">
                                  <p:stCondLst>
                                    <p:cond delay="0"/>
                                  </p:stCondLst>
                                  <p:childTnLst>
                                    <p:animMotion origin="layout" path="M 0 0  L 0.25 0  E" pathEditMode="relative" ptsTypes="">
                                      <p:cBhvr>
                                        <p:cTn id="116" dur="2000" fill="hold"/>
                                        <p:tgtEl>
                                          <p:spTgt spid="3078"/>
                                        </p:tgtEl>
                                        <p:attrNameLst>
                                          <p:attrName>ppt_x</p:attrName>
                                          <p:attrName>ppt_y</p:attrName>
                                        </p:attrNameLst>
                                      </p:cBhvr>
                                    </p:animMotion>
                                  </p:childTnLst>
                                </p:cTn>
                              </p:par>
                            </p:childTnLst>
                          </p:cTn>
                        </p:par>
                      </p:childTnLst>
                    </p:cTn>
                  </p:par>
                  <p:par>
                    <p:cTn id="117" fill="hold">
                      <p:stCondLst>
                        <p:cond delay="indefinite"/>
                      </p:stCondLst>
                      <p:childTnLst>
                        <p:par>
                          <p:cTn id="118" fill="hold">
                            <p:stCondLst>
                              <p:cond delay="0"/>
                            </p:stCondLst>
                            <p:childTnLst>
                              <p:par>
                                <p:cTn id="119" presetID="64" presetClass="path" presetSubtype="0" accel="50000" decel="50000" fill="hold" grpId="3" nodeType="clickEffect">
                                  <p:stCondLst>
                                    <p:cond delay="0"/>
                                  </p:stCondLst>
                                  <p:childTnLst>
                                    <p:animMotion origin="layout" path="M 0 0  L 0 -0.33333  E" pathEditMode="relative" ptsTypes="">
                                      <p:cBhvr>
                                        <p:cTn id="120" dur="2000" fill="hold"/>
                                        <p:tgtEl>
                                          <p:spTgt spid="3078"/>
                                        </p:tgtEl>
                                        <p:attrNameLst>
                                          <p:attrName>ppt_x</p:attrName>
                                          <p:attrName>ppt_y</p:attrName>
                                        </p:attrNameLst>
                                      </p:cBhvr>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4" nodeType="clickEffect">
                                  <p:stCondLst>
                                    <p:cond delay="0"/>
                                  </p:stCondLst>
                                  <p:childTnLst>
                                    <p:animMotion origin="layout" path="M 0 0  L 0 0.33333  E" pathEditMode="relative" ptsTypes="">
                                      <p:cBhvr>
                                        <p:cTn id="124" dur="2000" fill="hold"/>
                                        <p:tgtEl>
                                          <p:spTgt spid="3078"/>
                                        </p:tgtEl>
                                        <p:attrNameLst>
                                          <p:attrName>ppt_x</p:attrName>
                                          <p:attrName>ppt_y</p:attrName>
                                        </p:attrNameLst>
                                      </p:cBhvr>
                                    </p:animMotion>
                                  </p:childTnLst>
                                </p:cTn>
                              </p:par>
                            </p:childTnLst>
                          </p:cTn>
                        </p:par>
                      </p:childTnLst>
                    </p:cTn>
                  </p:par>
                  <p:par>
                    <p:cTn id="125" fill="hold">
                      <p:stCondLst>
                        <p:cond delay="indefinite"/>
                      </p:stCondLst>
                      <p:childTnLst>
                        <p:par>
                          <p:cTn id="126" fill="hold">
                            <p:stCondLst>
                              <p:cond delay="0"/>
                            </p:stCondLst>
                            <p:childTnLst>
                              <p:par>
                                <p:cTn id="127" presetID="9" presetClass="path" presetSubtype="0" accel="50000" decel="50000" fill="hold" grpId="5"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28" dur="2000" fill="hold"/>
                                        <p:tgtEl>
                                          <p:spTgt spid="3078"/>
                                        </p:tgtEl>
                                        <p:attrNameLst>
                                          <p:attrName>ppt_x</p:attrName>
                                          <p:attrName>ppt_y</p:attrName>
                                        </p:attrNameLst>
                                      </p:cBhvr>
                                    </p:animMotion>
                                  </p:childTnLst>
                                </p:cTn>
                              </p:par>
                            </p:childTnLst>
                          </p:cTn>
                        </p:par>
                      </p:childTnLst>
                    </p:cTn>
                  </p:par>
                  <p:par>
                    <p:cTn id="129" fill="hold">
                      <p:stCondLst>
                        <p:cond delay="indefinite"/>
                      </p:stCondLst>
                      <p:childTnLst>
                        <p:par>
                          <p:cTn id="130" fill="hold">
                            <p:stCondLst>
                              <p:cond delay="0"/>
                            </p:stCondLst>
                            <p:childTnLst>
                              <p:par>
                                <p:cTn id="131" presetID="8" presetClass="entr" presetSubtype="16" fill="hold" grpId="6" nodeType="clickEffect">
                                  <p:stCondLst>
                                    <p:cond delay="0"/>
                                  </p:stCondLst>
                                  <p:childTnLst>
                                    <p:set>
                                      <p:cBhvr>
                                        <p:cTn id="132" dur="1" fill="hold">
                                          <p:stCondLst>
                                            <p:cond delay="0"/>
                                          </p:stCondLst>
                                        </p:cTn>
                                        <p:tgtEl>
                                          <p:spTgt spid="3078"/>
                                        </p:tgtEl>
                                        <p:attrNameLst>
                                          <p:attrName>style.visibility</p:attrName>
                                        </p:attrNameLst>
                                      </p:cBhvr>
                                      <p:to>
                                        <p:strVal val="visible"/>
                                      </p:to>
                                    </p:set>
                                    <p:animEffect transition="in" filter="diamond(in)">
                                      <p:cBhvr>
                                        <p:cTn id="133"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8" grpId="1"/>
      <p:bldP spid="3078" grpId="2"/>
      <p:bldP spid="3078" grpId="3"/>
      <p:bldP spid="3078" grpId="4"/>
      <p:bldP spid="3078" grpId="5"/>
      <p:bldP spid="3078" grpId="6"/>
      <p:bldP spid="30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3" y="214290"/>
            <a:ext cx="2571768" cy="649306"/>
          </a:xfrm>
        </p:spPr>
        <p:txBody>
          <a:bodyPr>
            <a:normAutofit/>
          </a:bodyPr>
          <a:lstStyle/>
          <a:p>
            <a:r>
              <a:rPr lang="fr-FR" sz="3200" dirty="0" smtClean="0"/>
              <a:t>SOMMAIRE</a:t>
            </a:r>
            <a:endParaRPr lang="fr-FR" sz="3200" dirty="0"/>
          </a:p>
        </p:txBody>
      </p:sp>
      <p:sp>
        <p:nvSpPr>
          <p:cNvPr id="3" name="Espace réservé du texte 2"/>
          <p:cNvSpPr>
            <a:spLocks noGrp="1"/>
          </p:cNvSpPr>
          <p:nvPr>
            <p:ph type="body" idx="2"/>
          </p:nvPr>
        </p:nvSpPr>
        <p:spPr>
          <a:xfrm>
            <a:off x="0" y="857232"/>
            <a:ext cx="3428992" cy="6000768"/>
          </a:xfrm>
        </p:spPr>
        <p:txBody>
          <a:bodyPr>
            <a:normAutofit/>
          </a:bodyPr>
          <a:lstStyle/>
          <a:p>
            <a:r>
              <a:rPr lang="fr-FR" b="1" dirty="0" smtClean="0">
                <a:solidFill>
                  <a:srgbClr val="00B050"/>
                </a:solidFill>
              </a:rPr>
              <a:t>EDITORIAL :</a:t>
            </a:r>
          </a:p>
          <a:p>
            <a:r>
              <a:rPr lang="fr-FR" i="1" dirty="0" smtClean="0"/>
              <a:t>L’Afrique change, la démocratie s’installe, du printemps Arabe au néocolonialisme : Hommages aux combattants de la liberté.</a:t>
            </a:r>
          </a:p>
          <a:p>
            <a:r>
              <a:rPr lang="fr-FR" b="1" dirty="0" smtClean="0">
                <a:solidFill>
                  <a:srgbClr val="00B050"/>
                </a:solidFill>
              </a:rPr>
              <a:t>REFLEXION :</a:t>
            </a:r>
          </a:p>
          <a:p>
            <a:r>
              <a:rPr lang="fr-FR" i="1" dirty="0" smtClean="0"/>
              <a:t>De la longue marche de l’indépendance à la démocratie, où va le Congo ?</a:t>
            </a:r>
          </a:p>
          <a:p>
            <a:r>
              <a:rPr lang="fr-FR" b="1" dirty="0" smtClean="0">
                <a:solidFill>
                  <a:srgbClr val="00B050"/>
                </a:solidFill>
              </a:rPr>
              <a:t>DEBAT :</a:t>
            </a:r>
          </a:p>
          <a:p>
            <a:r>
              <a:rPr lang="fr-FR" i="1" dirty="0" smtClean="0"/>
              <a:t>Les élections en RDC, de la fable à l’amertume !!!</a:t>
            </a:r>
          </a:p>
          <a:p>
            <a:r>
              <a:rPr lang="fr-FR" i="1" dirty="0" smtClean="0"/>
              <a:t>EISA refuse de payer les observateurs électoraux en RDC Les jeunes s’en vont en guerre! (No Com..)</a:t>
            </a:r>
          </a:p>
          <a:p>
            <a:r>
              <a:rPr lang="fr-FR" b="1" dirty="0" smtClean="0">
                <a:solidFill>
                  <a:srgbClr val="00B050"/>
                </a:solidFill>
              </a:rPr>
              <a:t>RETROSPECTIVES :</a:t>
            </a:r>
          </a:p>
          <a:p>
            <a:r>
              <a:rPr lang="fr-FR" i="1" dirty="0" smtClean="0"/>
              <a:t>2011 : Les grands événements de la jeunesse.</a:t>
            </a:r>
          </a:p>
          <a:p>
            <a:r>
              <a:rPr lang="fr-FR" b="1" dirty="0" smtClean="0">
                <a:solidFill>
                  <a:srgbClr val="00B050"/>
                </a:solidFill>
              </a:rPr>
              <a:t>SOCIETE :</a:t>
            </a:r>
          </a:p>
          <a:p>
            <a:r>
              <a:rPr lang="fr-FR" i="1" dirty="0" smtClean="0"/>
              <a:t>Un monde digne des enfants !!!</a:t>
            </a:r>
          </a:p>
          <a:p>
            <a:r>
              <a:rPr lang="fr-FR" b="1" dirty="0" smtClean="0">
                <a:solidFill>
                  <a:srgbClr val="00B050"/>
                </a:solidFill>
              </a:rPr>
              <a:t>CULTURE :</a:t>
            </a:r>
          </a:p>
          <a:p>
            <a:r>
              <a:rPr lang="fr-FR" i="1" dirty="0" smtClean="0"/>
              <a:t>Poésie : Le siècle avait deux ans. (Victor Hugo 1855)</a:t>
            </a:r>
          </a:p>
          <a:p>
            <a:pPr algn="ctr"/>
            <a:r>
              <a:rPr lang="fr-FR" i="1" dirty="0" smtClean="0">
                <a:solidFill>
                  <a:srgbClr val="0070C0"/>
                </a:solidFill>
              </a:rPr>
              <a:t>JOYEUX NOEL et BONNE ANNEE 2012</a:t>
            </a:r>
          </a:p>
          <a:p>
            <a:pPr algn="ctr"/>
            <a:r>
              <a:rPr lang="fr-FR" dirty="0" smtClean="0">
                <a:solidFill>
                  <a:srgbClr val="0070C0"/>
                </a:solidFill>
              </a:rPr>
              <a:t>Pour plus d’infos :</a:t>
            </a:r>
          </a:p>
          <a:p>
            <a:pPr algn="ctr"/>
            <a:r>
              <a:rPr lang="fr-FR" dirty="0" smtClean="0">
                <a:solidFill>
                  <a:schemeClr val="accent1">
                    <a:lumMod val="75000"/>
                  </a:schemeClr>
                </a:solidFill>
              </a:rPr>
              <a:t>www.revuejeunecongo.fr.gd</a:t>
            </a:r>
            <a:endParaRPr lang="fr-FR" dirty="0">
              <a:solidFill>
                <a:schemeClr val="accent1">
                  <a:lumMod val="75000"/>
                </a:schemeClr>
              </a:solidFill>
            </a:endParaRPr>
          </a:p>
        </p:txBody>
      </p:sp>
      <p:sp>
        <p:nvSpPr>
          <p:cNvPr id="4" name="Espace réservé du contenu 3"/>
          <p:cNvSpPr>
            <a:spLocks noGrp="1"/>
          </p:cNvSpPr>
          <p:nvPr>
            <p:ph sz="half" idx="1"/>
          </p:nvPr>
        </p:nvSpPr>
        <p:spPr>
          <a:xfrm>
            <a:off x="3857620" y="0"/>
            <a:ext cx="5111750" cy="7215238"/>
          </a:xfrm>
        </p:spPr>
        <p:txBody>
          <a:bodyPr>
            <a:noAutofit/>
          </a:bodyPr>
          <a:lstStyle/>
          <a:p>
            <a:pPr algn="ctr"/>
            <a:r>
              <a:rPr lang="fr-FR" sz="1400" dirty="0" smtClean="0">
                <a:solidFill>
                  <a:schemeClr val="accent1">
                    <a:lumMod val="75000"/>
                  </a:schemeClr>
                </a:solidFill>
                <a:effectLst>
                  <a:outerShdw blurRad="38100" dist="38100" dir="2700000" algn="tl">
                    <a:srgbClr val="000000">
                      <a:alpha val="43137"/>
                    </a:srgbClr>
                  </a:outerShdw>
                </a:effectLst>
              </a:rPr>
              <a:t>EDITORIAL </a:t>
            </a:r>
          </a:p>
          <a:p>
            <a:pPr algn="ctr">
              <a:buNone/>
            </a:pPr>
            <a:r>
              <a:rPr lang="fr-FR" sz="1400" b="1" i="1" dirty="0" smtClean="0"/>
              <a:t>L’Afrique change, la démocratie s’installe, du printemps Arabe au néocolonialisme : Hommages aux combattants de la liberté.</a:t>
            </a:r>
          </a:p>
          <a:p>
            <a:pPr algn="ctr">
              <a:buNone/>
            </a:pPr>
            <a:endParaRPr lang="fr-FR" sz="1400" b="1" i="1" dirty="0" smtClean="0"/>
          </a:p>
          <a:p>
            <a:pPr algn="just"/>
            <a:r>
              <a:rPr lang="fr-FR" sz="1200" i="1" dirty="0" smtClean="0"/>
              <a:t>(…) Après avoir chanté, j’écoute et je contemple, A l’empereur tombé dressant dans l’ombre un temple, Aimant la liberté pour ses fruits, pour ses fleurs, Le trône pour son droit, le roi pour ses malheurs ; Fidèle enfin au sang qu’ont versé dans ma veine, Mon père vieux soldat ma mère vendéenne ! Le conspirateur de la grande épopée Française Victor HUGO rend hommage aux survivants de la grande époque de la Révolution de 1789. 222 ans jour pour jour, l’heure est au printemps Arabe. C’est la grande eschatologie du grand soir qui fait son entrée au sein des peuples privés de liberté depuis belle lurette. Décidés de retrouver leur dignité au prix du sang et du slogan ALLAH AKBAR, ils ont été des millions des jeunes à changer l’histoire de leurs propres pays. De Tunisie en Egypte, de Syrie en Yémen, les contestations populaires ont emporté les dictateurs , et la démocratie est en voie de s’installer. Mais la révolution du monde Arabe n’est pas passée inaperçue en Libye et en Cote d’Ivoire où des centaines des badauds sans âmes avaient été armés par la France et alliés jusqu’à réaliser les putschs et les assassinats politiques sous prétexte de la révolution et de la démocratie. Hommages aux grands combattants de la liberté, le feu MOUHAMAR KADHAFFI et le prisonnier Laurent GBAGBO. S’il est vrai que la démocratie est le symbole de la légitimité, elle l’est aussi de la légalité. L’Afrique devra s’interroger d’avantage sur son avenir et l’adaptation de la fameuse démocratie sur son sol. Ceux-là qui s’en réclament la paternité devront savoir que réaliser l’idéal démocratique signifie tenir compte des réalités de chaque peuple ; en ces siècles, personne n’a besoin d’une nouvelle civilisation. Importer les cultures étrangères chez soi, toute tentative du genre signifierait la néo-colonisation. Pour la seconde fois l’humanité rend hommage aux survivants et disparus de la révolution. Afrique, il y a danger, Qui vivra verra. KAYUMBA Arthur</a:t>
            </a:r>
            <a:endParaRPr lang="fr-F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trips(down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edge">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strips(downLeft)">
                                      <p:cBhvr>
                                        <p:cTn id="39" dur="500"/>
                                        <p:tgtEl>
                                          <p:spTgt spid="3">
                                            <p:txEl>
                                              <p:pRg st="5" end="5"/>
                                            </p:txEl>
                                          </p:spTgt>
                                        </p:tgtEl>
                                      </p:cBhvr>
                                    </p:animEffect>
                                  </p:childTnLst>
                                </p:cTn>
                              </p:par>
                              <p:par>
                                <p:cTn id="40" presetID="18" presetClass="entr" presetSubtype="12"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edg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edge">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trips(down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edge">
                                      <p:cBhvr>
                                        <p:cTn id="67" dur="20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strips(downLeft)">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iterate type="lt">
                                    <p:tmPct val="10000"/>
                                  </p:iterate>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2000"/>
                                        <p:tgtEl>
                                          <p:spTgt spid="3">
                                            <p:txEl>
                                              <p:pRg st="13" end="13"/>
                                            </p:txEl>
                                          </p:spTgt>
                                        </p:tgtEl>
                                      </p:cBhvr>
                                    </p:animEffect>
                                    <p:anim calcmode="lin" valueType="num">
                                      <p:cBhvr>
                                        <p:cTn id="78" dur="2000" fill="hold"/>
                                        <p:tgtEl>
                                          <p:spTgt spid="3">
                                            <p:txEl>
                                              <p:pRg st="13" end="13"/>
                                            </p:txEl>
                                          </p:spTgt>
                                        </p:tgtEl>
                                        <p:attrNameLst>
                                          <p:attrName>ppt_w</p:attrName>
                                        </p:attrNameLst>
                                      </p:cBhvr>
                                      <p:tavLst>
                                        <p:tav tm="0" fmla="#ppt_w*sin(2.5*pi*$)">
                                          <p:val>
                                            <p:fltVal val="0"/>
                                          </p:val>
                                        </p:tav>
                                        <p:tav tm="100000">
                                          <p:val>
                                            <p:fltVal val="1"/>
                                          </p:val>
                                        </p:tav>
                                      </p:tavLst>
                                    </p:anim>
                                    <p:anim calcmode="lin" valueType="num">
                                      <p:cBhvr>
                                        <p:cTn id="79" dur="2000" fill="hold"/>
                                        <p:tgtEl>
                                          <p:spTgt spid="3">
                                            <p:txEl>
                                              <p:pRg st="13" end="13"/>
                                            </p:txEl>
                                          </p:spTgt>
                                        </p:tgtEl>
                                        <p:attrNameLst>
                                          <p:attrName>ppt_h</p:attrName>
                                        </p:attrNameLst>
                                      </p:cBhvr>
                                      <p:tavLst>
                                        <p:tav tm="0">
                                          <p:val>
                                            <p:strVal val="#ppt_h"/>
                                          </p:val>
                                        </p:tav>
                                        <p:tav tm="100000">
                                          <p:val>
                                            <p:strVal val="#ppt_h"/>
                                          </p:val>
                                        </p:tav>
                                      </p:tavLst>
                                    </p:anim>
                                  </p:childTnLst>
                                </p:cTn>
                              </p:par>
                              <p:par>
                                <p:cTn id="80" presetID="45" presetClass="entr" presetSubtype="0" fill="hold" nodeType="withEffect">
                                  <p:stCondLst>
                                    <p:cond delay="0"/>
                                  </p:stCondLst>
                                  <p:iterate type="lt">
                                    <p:tmPct val="10000"/>
                                  </p:iterate>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2000"/>
                                        <p:tgtEl>
                                          <p:spTgt spid="3">
                                            <p:txEl>
                                              <p:pRg st="14" end="14"/>
                                            </p:txEl>
                                          </p:spTgt>
                                        </p:tgtEl>
                                      </p:cBhvr>
                                    </p:animEffect>
                                    <p:anim calcmode="lin" valueType="num">
                                      <p:cBhvr>
                                        <p:cTn id="83"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84" dur="2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89" dur="500"/>
                                        <p:tgtEl>
                                          <p:spTgt spid="3">
                                            <p:txEl>
                                              <p:pRg st="15" end="1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7" presetClass="entr" presetSubtype="4" fill="hold" nodeType="click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 calcmode="lin" valueType="num">
                                      <p:cBhvr additive="base">
                                        <p:cTn id="9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9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4">
                                            <p:txEl>
                                              <p:pRg st="1" end="1"/>
                                            </p:txEl>
                                          </p:spTgt>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8" presetClass="entr" presetSubtype="16" fill="hold" nodeType="clickEffect">
                                  <p:stCondLst>
                                    <p:cond delay="0"/>
                                  </p:stCondLst>
                                  <p:childTnLst>
                                    <p:set>
                                      <p:cBhvr>
                                        <p:cTn id="103" dur="1" fill="hold">
                                          <p:stCondLst>
                                            <p:cond delay="0"/>
                                          </p:stCondLst>
                                        </p:cTn>
                                        <p:tgtEl>
                                          <p:spTgt spid="4">
                                            <p:txEl>
                                              <p:pRg st="3" end="3"/>
                                            </p:txEl>
                                          </p:spTgt>
                                        </p:tgtEl>
                                        <p:attrNameLst>
                                          <p:attrName>style.visibility</p:attrName>
                                        </p:attrNameLst>
                                      </p:cBhvr>
                                      <p:to>
                                        <p:strVal val="visible"/>
                                      </p:to>
                                    </p:set>
                                    <p:animEffect transition="in" filter="diamond(in)">
                                      <p:cBhvr>
                                        <p:cTn id="104" dur="2000"/>
                                        <p:tgtEl>
                                          <p:spTgt spid="4">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7" presetClass="entr" presetSubtype="4" fill="hold" nodeType="clickEffect">
                                  <p:stCondLst>
                                    <p:cond delay="0"/>
                                  </p:stCondLst>
                                  <p:childTnLst>
                                    <p:set>
                                      <p:cBhvr>
                                        <p:cTn id="108" dur="1" fill="hold">
                                          <p:stCondLst>
                                            <p:cond delay="0"/>
                                          </p:stCondLst>
                                        </p:cTn>
                                        <p:tgtEl>
                                          <p:spTgt spid="4">
                                            <p:txEl>
                                              <p:pRg st="3" end="3"/>
                                            </p:txEl>
                                          </p:spTgt>
                                        </p:tgtEl>
                                        <p:attrNameLst>
                                          <p:attrName>style.visibility</p:attrName>
                                        </p:attrNameLst>
                                      </p:cBhvr>
                                      <p:to>
                                        <p:strVal val="visible"/>
                                      </p:to>
                                    </p:set>
                                    <p:anim calcmode="lin" valueType="num">
                                      <p:cBhvr additive="base">
                                        <p:cTn id="109"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10"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4572000" cy="6247864"/>
          </a:xfrm>
          <a:prstGeom prst="rect">
            <a:avLst/>
          </a:prstGeom>
        </p:spPr>
        <p:txBody>
          <a:bodyPr wrap="square">
            <a:spAutoFit/>
          </a:bodyPr>
          <a:lstStyle/>
          <a:p>
            <a:pPr algn="ctr"/>
            <a:r>
              <a:rPr lang="fr-FR" sz="1400" dirty="0" smtClean="0">
                <a:solidFill>
                  <a:srgbClr val="FFFF00"/>
                </a:solidFill>
              </a:rPr>
              <a:t>De </a:t>
            </a:r>
            <a:r>
              <a:rPr lang="fr-FR" sz="1400" dirty="0">
                <a:solidFill>
                  <a:srgbClr val="FFFF00"/>
                </a:solidFill>
              </a:rPr>
              <a:t>la longue marche de l’indépendance à la démocratie, où va le Congo </a:t>
            </a:r>
            <a:r>
              <a:rPr lang="fr-FR" sz="1400" dirty="0" smtClean="0">
                <a:solidFill>
                  <a:srgbClr val="FFFF00"/>
                </a:solidFill>
              </a:rPr>
              <a:t>?</a:t>
            </a:r>
          </a:p>
          <a:p>
            <a:pPr algn="just"/>
            <a:endParaRPr lang="fr-FR" sz="1200" dirty="0"/>
          </a:p>
          <a:p>
            <a:pPr algn="just"/>
            <a:r>
              <a:rPr lang="fr-FR" sz="1200" dirty="0"/>
              <a:t>Devant lui en confusion, le peuple Congolais contemple le mur des décennies, vague et terrible sur lequel se dessinent et se mêlent tous les théâtres du passé, du présent et du futur et où défile la longue marche de l’indépendance à la démocratie. Les mutineries, les luttes acharnées, les guerres civiles, la dictature, les massacres, les génocides, les conflits interethniques, les pillages et élections sont la peinture de toutes ces scènes éparses et aperçues dans un entremêlement des événements d’une histoire terrible. Le peuple Congolais jadis Zaïrois n’a recherché ni la conscience historique ni le rendez-vous avec le présent. Au contraire, il s’est attaché volontiers à des valeurs erronées et obsolètes prônées par des figures qui ont incarné et symbolisé leur âge et leur époque politique. Ces grandes figures politiques sont toujours présentes sur la scène ; depuis hier avec les mêmes discours, elles ont été soit au pouvoir soit dans l’opposition. Mais le peuple à petit cerveau comme le prédisaient les colons, semble les avoir déjà oubliés. Ce peuple pourra-t-il arriver jusqu’au bout de son long cheminement des ténèbres à la lumière ? Rien n’est moins sûr, car à l’allure où vont les choses on aurait toutes les raisons de croire que ce peuple avait été soumis à un malheur éternel d’où il descend progressivement à l’enfer que de monter petit à petit au ciel. La longue marche de l’indépendance à la démocratie n’a été qu’un parcours catastrophique du combattant pour le Peuple Congolais, comme nous l’avons souligné dans notre article </a:t>
            </a:r>
            <a:r>
              <a:rPr lang="fr-FR" sz="1200" b="1" i="1" dirty="0"/>
              <a:t>Génération assassinée, les premières heures pré et post indépendance firent noyer les Congolais dans un déluge d’un scandale sordide car loin d’eux la capacité d’atteindre une </a:t>
            </a:r>
            <a:r>
              <a:rPr lang="fr-FR" sz="1200" b="1" i="1" dirty="0" smtClean="0"/>
              <a:t>maturité </a:t>
            </a:r>
            <a:r>
              <a:rPr lang="fr-FR" sz="1200" dirty="0" smtClean="0"/>
              <a:t>d’autogestion, d’où les crises des années soixante qui emportèrent toute la première génération </a:t>
            </a:r>
            <a:endParaRPr lang="fr-FR" sz="1200" dirty="0"/>
          </a:p>
        </p:txBody>
      </p:sp>
      <p:sp>
        <p:nvSpPr>
          <p:cNvPr id="5" name="Rectangle 4"/>
          <p:cNvSpPr/>
          <p:nvPr/>
        </p:nvSpPr>
        <p:spPr>
          <a:xfrm>
            <a:off x="4572000" y="214290"/>
            <a:ext cx="4572000" cy="6924973"/>
          </a:xfrm>
          <a:prstGeom prst="rect">
            <a:avLst/>
          </a:prstGeom>
        </p:spPr>
        <p:txBody>
          <a:bodyPr>
            <a:spAutoFit/>
          </a:bodyPr>
          <a:lstStyle/>
          <a:p>
            <a:pPr algn="just"/>
            <a:r>
              <a:rPr lang="fr-FR" sz="1200" dirty="0" smtClean="0"/>
              <a:t>des pères fondateurs nationalistes , c’est de cette façon que naquit la deuxième génération qui s’était chargée de rompre avec le passé et d’authentifier le Congo qui devint ZAIRE. Dans un premier temps, tout semble bon, les Zaïrois peuvent espérer à un avenir meilleur pour les générations futures et à un décollage définitif du Congo dont rêvait LUMUMBA ; quelques temps après, l’on assiste au retour du revenant , le rêve Zaïrois est vite rompu , dans une époque où un morceau de pain pouvait s’acheter à plus des milliards des nouveaux zaïres (monnaies) ; la terreur, le </a:t>
            </a:r>
            <a:r>
              <a:rPr lang="fr-FR" sz="1200" dirty="0" err="1" smtClean="0"/>
              <a:t>dytirambisme</a:t>
            </a:r>
            <a:r>
              <a:rPr lang="fr-FR" sz="1200" dirty="0" smtClean="0"/>
              <a:t> s’accroissent et les fouets sont au rendez-vous. Face à la souffrance atroce des zaïrois, les occidentaux demeurent silencieux et reçoivent en roi le maréchal-président MOBUTU, de WASHINGTON à PARIS, de PARIS à BRUXELLES, tout va bien au Zaïre, les échanges des discours diplomatiques sont au rendez-vous, mais qu’est ce qui est caché derrière le silence coupable occidental ? Empêcher à tout prix l’invasion du bloc soviétique en Afrique, pour ce faire user du Zaïre en marionnette et maintenir MOBUTU au pouvoir, c’est une véritable guerre froide. 1990 l’heure de démocratie semble sonner, l’Afrique entière s’inscrit dans le cadre des conférences nationales souveraine de triste mémoire éteinte ; la troisième génération prend le pouvoir aux moyens des armes, Laurent Désiré KABILA veut rattraper l’histoire, et déterminé à gagner le pari de la reconstruction. </a:t>
            </a:r>
            <a:r>
              <a:rPr lang="fr-FR" sz="1200" dirty="0"/>
              <a:t>Malheureusement à son avènement, les non-Congolais s’étaient sentis menacés dans leurs intérêts, car l’heure de </a:t>
            </a:r>
            <a:r>
              <a:rPr lang="fr-FR" sz="1200" dirty="0" smtClean="0"/>
              <a:t>la Révolution </a:t>
            </a:r>
            <a:r>
              <a:rPr lang="fr-FR" sz="1200" dirty="0"/>
              <a:t>ne faisait que commencer, quelques temps après celui qu’on appelait SOLDAT DU PEUPLE est assassiné. Plus vite, avec un coup de baguette magique dont on ignore jusqu’aujourd’hui l’origine, Joseph KABILA est présenté comme l’héritier du pouvoir, de la guerre à la transition, de la transition aux élections, KABILA KABANGE Joseph est vainqueur, il a su asseoir sa personnalité et s’est fait entouré d’hommes et de femmes de toutes les générations des années de LUMUMBA et de MOBUTU, mais n’a pas encore su faire l’unanimité au sein de la population et même de la communauté </a:t>
            </a:r>
            <a:r>
              <a:rPr lang="fr-FR" sz="1200" dirty="0" smtClean="0"/>
              <a:t>internationale.</a:t>
            </a:r>
            <a:endParaRPr lang="fr-FR" sz="1200" dirty="0"/>
          </a:p>
        </p:txBody>
      </p:sp>
      <p:sp>
        <p:nvSpPr>
          <p:cNvPr id="6" name="Rectangle 5"/>
          <p:cNvSpPr/>
          <p:nvPr/>
        </p:nvSpPr>
        <p:spPr>
          <a:xfrm>
            <a:off x="0" y="0"/>
            <a:ext cx="4929222" cy="707886"/>
          </a:xfrm>
          <a:prstGeom prst="rect">
            <a:avLst/>
          </a:prstGeom>
        </p:spPr>
        <p:txBody>
          <a:bodyPr wrap="square">
            <a:spAutoFit/>
          </a:bodyPr>
          <a:lstStyle/>
          <a:p>
            <a:pPr algn="ctr"/>
            <a:r>
              <a:rPr lang="fr-FR" sz="4000" dirty="0" smtClean="0">
                <a:solidFill>
                  <a:srgbClr val="00B050"/>
                </a:solidFill>
              </a:rPr>
              <a:t>REFLEXION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edg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43438" cy="7109639"/>
          </a:xfrm>
          <a:prstGeom prst="rect">
            <a:avLst/>
          </a:prstGeom>
        </p:spPr>
        <p:txBody>
          <a:bodyPr wrap="square">
            <a:spAutoFit/>
          </a:bodyPr>
          <a:lstStyle/>
          <a:p>
            <a:pPr algn="just"/>
            <a:r>
              <a:rPr lang="fr-FR" sz="1200" dirty="0"/>
              <a:t>De la longue marche de l’indépendance à la démocratie, plusieurs voix se font entendre pour parler de la situation terrifiante de la République Démocratie du Congo, d’autres nations se lèvent et se posent des questions, notamment seules de savoir si le peuple Congolais était conscient du malheur qu’il a et continue à traverser d’une part, et d’autre part si en dépit de son long parcours de combattant il pourra s’approprier de la démocratie et s’autogérer sans jeter un coup de regard chez les voisins ou du moins se débarrasser du paternalisme néocolonialiste. Si à toutes ces questions les réponses sont négatives accompagnées de </a:t>
            </a:r>
            <a:r>
              <a:rPr lang="fr-FR" sz="1200" b="1" dirty="0"/>
              <a:t>c’est impossible, la question suivante est celle de pourquoi.</a:t>
            </a:r>
          </a:p>
          <a:p>
            <a:pPr algn="just"/>
            <a:r>
              <a:rPr lang="fr-FR" sz="1200" dirty="0"/>
              <a:t>En effet, dès l’époque coloniale plusieurs thèses étaient développées pour remettre en cause la capacité intellectuelle du Congolais Belge, et les conclusions racistes et subjectives avaient noté avec satisfaction que le cerveau de l’homme Congolais était tout petit pour contenir d’excellentes et plusieurs choses à la fois, car l’homme sera embrouillé et frappé d’amnésie aussitôt, et pour qu’on y arrive pas le Colonisé avait besoin de la femme, de la boisson et de la nourriture en permanence, pas d’autres choses ni autres visions, sinon c’est grave ; le premier essaie de cette thèse est effectué lorsque le patron d’origine Belge engage un Congolais en qualité d’une personne ménagère et chaque fois que le Belge devait sortir il posait ses lunettes dessus l’armoire, et prévenait cette dernière qu’à son absence il surveillera sans entrave tous ses gestes, mouvements et comportements, car disait-il (colon) ces lunettes faisaient bel et bien partie de ses yeux ; la ménagère n’avait ménagé aucun geste de politesse pour manifester son respect et son honneur aux immobiles lunettes du patron absent. De la colonisation à l’indépendance, les congolais sont restés des dignes, fidèles fils, et marionnette de l’occident, de l’indépendance à la démocratie tous les leaders politiques ont continué à défiler devant les chancelleries, les capitales occidentales à la recherche du pouvoir et considéraient les élections démocratiques comme une pire et simple formalité. Les leaders politiques congolais prennent avec légèreté le point du vue du peuple mais avec sérieux celui d’une capitale occidentale ; n’est ce pas une raillerie ?</a:t>
            </a:r>
          </a:p>
        </p:txBody>
      </p:sp>
      <p:sp>
        <p:nvSpPr>
          <p:cNvPr id="5" name="Rectangle 4"/>
          <p:cNvSpPr/>
          <p:nvPr/>
        </p:nvSpPr>
        <p:spPr>
          <a:xfrm>
            <a:off x="5000628" y="71414"/>
            <a:ext cx="3714776" cy="3785652"/>
          </a:xfrm>
          <a:prstGeom prst="rect">
            <a:avLst/>
          </a:prstGeom>
        </p:spPr>
        <p:txBody>
          <a:bodyPr wrap="square">
            <a:spAutoFit/>
          </a:bodyPr>
          <a:lstStyle/>
          <a:p>
            <a:pPr algn="just"/>
            <a:r>
              <a:rPr lang="fr-FR" sz="1200" dirty="0"/>
              <a:t>A la veille des élections de 2006 et de 2011, les Congolais ont assisté à des défilés de leurs propres leaders politiques à Washington, Paris, Bruxelles, Pékin, Pretoria, lesquels défilés étaient de loyauté et d’allégeance à l’occident mais surtout de la recherche du pouvoir. De retour au pays, ils sont accueillis en dignes leaders, ils donnent des mots d’ordre et consignes de vote et le peuple les suit, n’est-ce pas une inconscience notoire, absence d’une faculté de discernement et une bassesse d’esprit de la part des populations ?</a:t>
            </a:r>
          </a:p>
          <a:p>
            <a:pPr algn="just"/>
            <a:r>
              <a:rPr lang="fr-FR" sz="1200" dirty="0"/>
              <a:t>Là bas, la démocratie est conçue autrement : ce sont les insultes, les injures, les intolérances, l’arbitraire, les violences, les consensus, les conciliabules, les contestations et le partage du pouvoir … Ce peuple pourra-t-il arriver jusqu’au bout de son long cheminement des ténèbres à la lumière ? Attendons voir.</a:t>
            </a:r>
          </a:p>
          <a:p>
            <a:pPr algn="just"/>
            <a:r>
              <a:rPr lang="fr-FR" sz="1200" dirty="0" err="1"/>
              <a:t>JeuneCongo</a:t>
            </a:r>
            <a:r>
              <a:rPr lang="fr-FR" sz="1200" dirty="0"/>
              <a:t> REFLEXION</a:t>
            </a:r>
          </a:p>
          <a:p>
            <a:pPr algn="just"/>
            <a:r>
              <a:rPr lang="fr-FR" sz="1200" dirty="0"/>
              <a:t>Arthur KAYUMBA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5">
                                            <p:txEl>
                                              <p:pRg st="1" end="1"/>
                                            </p:txEl>
                                          </p:spTgt>
                                        </p:tgtEl>
                                        <p:attrNameLst>
                                          <p:attrName>ppt_y</p:attrName>
                                        </p:attrNameLst>
                                      </p:cBhvr>
                                      <p:tavLst>
                                        <p:tav tm="0">
                                          <p:val>
                                            <p:strVal val="1+#ppt_h/2"/>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
                                            <p:txEl>
                                              <p:pRg st="2" end="2"/>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diamond(in)">
                                      <p:cBhvr>
                                        <p:cTn id="35" dur="2000"/>
                                        <p:tgtEl>
                                          <p:spTgt spid="5">
                                            <p:txEl>
                                              <p:pRg st="0" end="0"/>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diamond(in)">
                                      <p:cBhvr>
                                        <p:cTn id="38" dur="2000"/>
                                        <p:tgtEl>
                                          <p:spTgt spid="5">
                                            <p:txEl>
                                              <p:pRg st="1" end="1"/>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diamond(in)">
                                      <p:cBhvr>
                                        <p:cTn id="41" dur="2000"/>
                                        <p:tgtEl>
                                          <p:spTgt spid="5">
                                            <p:txEl>
                                              <p:pRg st="2" end="2"/>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diamond(in)">
                                      <p:cBhvr>
                                        <p:cTn id="44"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64" y="857232"/>
            <a:ext cx="8715436" cy="5878532"/>
          </a:xfrm>
          <a:prstGeom prst="rect">
            <a:avLst/>
          </a:prstGeom>
        </p:spPr>
        <p:txBody>
          <a:bodyPr wrap="square">
            <a:spAutoFit/>
          </a:bodyPr>
          <a:lstStyle/>
          <a:p>
            <a:pPr algn="ctr"/>
            <a:r>
              <a:rPr lang="fr-FR" sz="1600" dirty="0">
                <a:solidFill>
                  <a:srgbClr val="FFFF00"/>
                </a:solidFill>
              </a:rPr>
              <a:t>Les élections en République Démocratique du Congo : de la fable à l’amertume!!!</a:t>
            </a:r>
          </a:p>
          <a:p>
            <a:endParaRPr lang="fr-FR" sz="1200" b="1" dirty="0" smtClean="0"/>
          </a:p>
          <a:p>
            <a:pPr algn="just"/>
            <a:r>
              <a:rPr lang="fr-FR" sz="1200" b="1" dirty="0" smtClean="0"/>
              <a:t>Depuis </a:t>
            </a:r>
            <a:r>
              <a:rPr lang="fr-FR" sz="1200" b="1" dirty="0"/>
              <a:t>un an, des pouvoirs réputés inébranlables se sont effondrés, comme pour rappeler aux dirigeants politiques qu’il vaut mieux s’assurer d’avoir réellement le suffrage – l’adhésion – de leurs peuples, pour espérer gouverner sans craindre d’être chassé, comme Ben Ali, arrêté, comme Moubarak ou Gbagbo, ou lynché, comme Kadhafi.</a:t>
            </a:r>
          </a:p>
          <a:p>
            <a:pPr algn="just"/>
            <a:r>
              <a:rPr lang="fr-FR" sz="1200" dirty="0"/>
              <a:t>Que disent les oracles ? Les élections gagnées à la faveur d’irrégularités patentes ne vous mettent à l’abri de rien ! Les victoires remportées sur une opposition muselée ou contrainte au boycott par un dispositif grotesque de fraude ne signifient rien ! Les scores vertigineux (70%, 80%, 90%) ne sont que vanité, si les populations qui vous les accordent sont tenues par la terreur ! Les scores inférieurs à la majorité qui vous font roi, parce que vous avez décidé, subitement, un jour, de changer le mode de scrutin pour une proportionnelle de convenance, sont tout aussi vains !</a:t>
            </a:r>
          </a:p>
          <a:p>
            <a:pPr algn="just"/>
            <a:r>
              <a:rPr lang="fr-FR" sz="1200" dirty="0"/>
              <a:t>C’est de légitimité que l’on vous parle ! Le vote ne peut être une formalité que l’on expédie vite, dans une impréparation visible à l’</a:t>
            </a:r>
            <a:r>
              <a:rPr lang="fr-FR" sz="1200" dirty="0" err="1"/>
              <a:t>oeil</a:t>
            </a:r>
            <a:r>
              <a:rPr lang="fr-FR" sz="1200" dirty="0"/>
              <a:t> nu, juste pour renouveler son bail à la tête d’un Etat, pour perdurer au pouvoir. Dans l’Afrique d’aujourd’hui, les élections approximatives, avec des irrégularités que l’on minimise, comportent plus de risques que d’avantages. La meilleure assurance contre une fin humiliante ou même tragique est de s’assurer que l’on tient sa légitimité de la majorité de son peuple, et que l’on gouverne bien.</a:t>
            </a:r>
          </a:p>
          <a:p>
            <a:pPr algn="just"/>
            <a:r>
              <a:rPr lang="fr-FR" sz="1200" dirty="0"/>
              <a:t>Bien sûr, il y aura toujours dans l’entourage d’un chef d’Etat (surtout en Afrique), des courtisans, pour lui faire croire qu’il a le peuple avec lui, même quand ce n’est pas le cas. Mais lorsque les choses tournent mal, les foules en colère ne pourchassent pas les courtisans et les griots. Qui se souvient de Moussa Ibrahim, éloquent porte-parole du colonel Kadhafi, qui se mentait à lui-même et a menti, jusqu’au bout, à son maître ?</a:t>
            </a:r>
          </a:p>
          <a:p>
            <a:pPr algn="just"/>
            <a:r>
              <a:rPr lang="fr-FR" sz="1200" dirty="0"/>
              <a:t>L’Histoire est en marche ! En lettres de feu et de sang, Mohamed </a:t>
            </a:r>
            <a:r>
              <a:rPr lang="fr-FR" sz="1200" dirty="0" err="1"/>
              <a:t>Bouazizi</a:t>
            </a:r>
            <a:r>
              <a:rPr lang="fr-FR" sz="1200" dirty="0"/>
              <a:t> en a écrit les premières lignes. Les peuples arabes et africains savent, à présent, que ce sont eux qui auront le dernier mot. Ils ont beau être écrasés par les tyrans, abusés par les despotes ou floués par les margoulins, l’heure a sonné pour chaque peuple de s’écrier : </a:t>
            </a:r>
            <a:r>
              <a:rPr lang="fr-FR" sz="1200" i="1" dirty="0"/>
              <a:t>« </a:t>
            </a:r>
            <a:r>
              <a:rPr lang="fr-FR" sz="1200" i="1" dirty="0" smtClean="0"/>
              <a:t>nous </a:t>
            </a:r>
            <a:r>
              <a:rPr lang="fr-FR" sz="1200" i="1" dirty="0"/>
              <a:t>n’avons plus peur ! Nous ne nous laisserons plus faire ! ». L’éditorialiste Jean-Baptiste Placard de la Rfi, parcourt l’histoire politique de l’Afrique à l’aube de sa longue marche fantasmagorique du continent vers la démocratie.</a:t>
            </a:r>
          </a:p>
          <a:p>
            <a:pPr algn="just"/>
            <a:r>
              <a:rPr lang="fr-FR" sz="1200" dirty="0"/>
              <a:t>La République Démocratique du Congo à l’instar d’autres pays du Continent Africain, était au rendez-vous des élections en cette année 2011. C’est désormais une tradition pour ce pays de plus de soixante cinq millions des populations de se choisir tous les cinq ans leurs propres dirigeants. Sous pression et consensus des acteurs politiques, la Commission Electorale Nationale Indépendance tardivement installée, convoque anticonstitutionnellement les élections présidentielles et législatives ce 28 Novembre 2011. Face à une population majoritairement analphabète, affamée, pauvre, malade et malnutrie ; les candidats aux différents postes se livrent à une campagne identitaire basée sur le régionalisme et l’intolérance politique, par conséquent les violences émaillent toute la période pré et post campagne électorale, les dégâts sont énormes </a:t>
            </a:r>
            <a:r>
              <a:rPr lang="fr-FR" sz="1200" dirty="0" smtClean="0"/>
              <a:t>:</a:t>
            </a:r>
            <a:endParaRPr lang="fr-FR" sz="1200" dirty="0"/>
          </a:p>
        </p:txBody>
      </p:sp>
      <p:sp>
        <p:nvSpPr>
          <p:cNvPr id="4" name="Rectangle 3"/>
          <p:cNvSpPr/>
          <p:nvPr/>
        </p:nvSpPr>
        <p:spPr>
          <a:xfrm>
            <a:off x="357158" y="214290"/>
            <a:ext cx="3714776" cy="707886"/>
          </a:xfrm>
          <a:prstGeom prst="rect">
            <a:avLst/>
          </a:prstGeom>
        </p:spPr>
        <p:txBody>
          <a:bodyPr wrap="square">
            <a:spAutoFit/>
          </a:bodyPr>
          <a:lstStyle/>
          <a:p>
            <a:r>
              <a:rPr lang="fr-FR" sz="4000" dirty="0" smtClean="0">
                <a:solidFill>
                  <a:srgbClr val="00B050"/>
                </a:solidFill>
              </a:rPr>
              <a:t>DEBAT</a:t>
            </a:r>
            <a:endParaRPr lang="fr-FR" sz="4000"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7" presetClass="entr" presetSubtype="4"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28604"/>
            <a:ext cx="8643998" cy="2492990"/>
          </a:xfrm>
          <a:prstGeom prst="rect">
            <a:avLst/>
          </a:prstGeom>
        </p:spPr>
        <p:txBody>
          <a:bodyPr wrap="square">
            <a:spAutoFit/>
          </a:bodyPr>
          <a:lstStyle/>
          <a:p>
            <a:pPr algn="just"/>
            <a:r>
              <a:rPr lang="fr-FR" sz="1200" dirty="0" smtClean="0"/>
              <a:t>Pertes en vies humaines et destruction méchante des biens ; la police nationale congolaise s’en prend aux populations civiles, les manifestants s’en prennent aux biens publics, les médias publics et privés sont pris en otage par un seul camp politique, c’est une véritable crise du leadership qui caractérise la période. Mais un hommage particulier doit être rendu à la population de GOMA s’étant de distinguée de par sa maturité politique. Les 09 et 16 Décembre 2011, de l’annonce des résultats provisoires à la proclamation définitive, par la CENI et la Cour suprême de Justice, le président sortant KABILA est réélu avec près 49% suivi de l’opposant historique TSHISEKEDI.</a:t>
            </a:r>
          </a:p>
          <a:p>
            <a:pPr algn="just"/>
            <a:r>
              <a:rPr lang="fr-FR" sz="1200" dirty="0" smtClean="0"/>
              <a:t>La classe politique congolaise de l’opposition, de la société civile, de l’église catholique et de la communauté internationale dénoncent les fraudes massives et les irrégularités ; les uns demandent l’annulation des élections, la médiation internationale et les autres s’autoproclament présidents en raison des résultats en leur possession. A la lecture de ce qui précède, il vrai que la RDC connait une crise d’élite et du leadership politiques, les militants sont initiés à la culture de l’argent facile et à la casse, la responsabilité incombe à ceux-là qui les aveuglent.</a:t>
            </a:r>
          </a:p>
          <a:p>
            <a:pPr algn="just"/>
            <a:r>
              <a:rPr lang="fr-FR" sz="1200" dirty="0" err="1" smtClean="0"/>
              <a:t>JeuneCongo</a:t>
            </a:r>
            <a:r>
              <a:rPr lang="fr-FR" sz="1200" dirty="0" smtClean="0"/>
              <a:t> DEBAT</a:t>
            </a:r>
          </a:p>
          <a:p>
            <a:pPr algn="just"/>
            <a:r>
              <a:rPr lang="fr-FR" sz="1200" dirty="0" smtClean="0"/>
              <a:t>Arthur KAYUMBA / Gentil KASHALI</a:t>
            </a:r>
            <a:endParaRPr lang="fr-F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diamond(in)">
                                      <p:cBhvr>
                                        <p:cTn id="25" dur="2000"/>
                                        <p:tgtEl>
                                          <p:spTgt spid="2">
                                            <p:txEl>
                                              <p:pRg st="0" end="0"/>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diamond(in)">
                                      <p:cBhvr>
                                        <p:cTn id="28" dur="2000"/>
                                        <p:tgtEl>
                                          <p:spTgt spid="2">
                                            <p:txEl>
                                              <p:pRg st="1" end="1"/>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diamond(in)">
                                      <p:cBhvr>
                                        <p:cTn id="31" dur="2000"/>
                                        <p:tgtEl>
                                          <p:spTgt spid="2">
                                            <p:txEl>
                                              <p:pRg st="2" end="2"/>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diamond(in)">
                                      <p:cBhvr>
                                        <p:cTn id="34"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14290"/>
            <a:ext cx="4596130" cy="707886"/>
          </a:xfrm>
          <a:prstGeom prst="rect">
            <a:avLst/>
          </a:prstGeom>
        </p:spPr>
        <p:txBody>
          <a:bodyPr wrap="none">
            <a:spAutoFit/>
          </a:bodyPr>
          <a:lstStyle/>
          <a:p>
            <a:r>
              <a:rPr lang="fr-FR" sz="4000" dirty="0" smtClean="0">
                <a:solidFill>
                  <a:srgbClr val="00B050"/>
                </a:solidFill>
              </a:rPr>
              <a:t>RETROSPECTIVES</a:t>
            </a:r>
            <a:endParaRPr lang="fr-FR" sz="4000" dirty="0">
              <a:solidFill>
                <a:srgbClr val="00B050"/>
              </a:solidFill>
            </a:endParaRPr>
          </a:p>
        </p:txBody>
      </p:sp>
      <p:sp>
        <p:nvSpPr>
          <p:cNvPr id="3" name="Rectangle 2"/>
          <p:cNvSpPr/>
          <p:nvPr/>
        </p:nvSpPr>
        <p:spPr>
          <a:xfrm>
            <a:off x="0" y="856357"/>
            <a:ext cx="9144000" cy="6032421"/>
          </a:xfrm>
          <a:prstGeom prst="rect">
            <a:avLst/>
          </a:prstGeom>
        </p:spPr>
        <p:txBody>
          <a:bodyPr wrap="square">
            <a:spAutoFit/>
          </a:bodyPr>
          <a:lstStyle/>
          <a:p>
            <a:pPr algn="ctr"/>
            <a:r>
              <a:rPr lang="fr-FR" sz="1400" dirty="0">
                <a:solidFill>
                  <a:srgbClr val="FFFF00"/>
                </a:solidFill>
              </a:rPr>
              <a:t>2011 : Les grands évènements de la Jeunesse : Si jeunesse savait, vieillesse pouvait … </a:t>
            </a:r>
            <a:endParaRPr lang="fr-FR" sz="1400" dirty="0" smtClean="0">
              <a:solidFill>
                <a:srgbClr val="FFFF00"/>
              </a:solidFill>
            </a:endParaRPr>
          </a:p>
          <a:p>
            <a:endParaRPr lang="fr-FR" sz="1200" i="1" dirty="0" smtClean="0"/>
          </a:p>
          <a:p>
            <a:pPr algn="just"/>
            <a:r>
              <a:rPr lang="fr-FR" sz="1200" i="1" dirty="0" smtClean="0">
                <a:solidFill>
                  <a:srgbClr val="FF0000"/>
                </a:solidFill>
              </a:rPr>
              <a:t>République </a:t>
            </a:r>
            <a:r>
              <a:rPr lang="fr-FR" sz="1200" i="1" dirty="0">
                <a:solidFill>
                  <a:srgbClr val="FF0000"/>
                </a:solidFill>
              </a:rPr>
              <a:t>Démocratique du Congo</a:t>
            </a:r>
          </a:p>
          <a:p>
            <a:pPr algn="just"/>
            <a:r>
              <a:rPr lang="fr-FR" sz="1200" dirty="0"/>
              <a:t>Si jeunesse savait, vieillesse pouvait dit-on ; au lendemain de la célébration du Cinquantenaire de l’indépendance de la RDC, un nouveau vent a soufflé au sein d’une génération partageant la même histoire, il s’est fait vite ressentir le besoin le plus ultime pour la jeunesse Congolaise de s’engager résolument à tous les processus de transformation de la société. C’est pourquoi en ce début de l’année 2011 du 05 au 08 Janvier, le tout premier dialogue national souverain des jeunes de la RDC a vécu à Kinshasa avec la participation de plus de 300 jeunes venus de toutes les 11 provinces du pays et de la diaspora, grâce à l’appui de la MONUSCO ( CPS et PID), de Global </a:t>
            </a:r>
            <a:r>
              <a:rPr lang="fr-FR" sz="1200" dirty="0" err="1"/>
              <a:t>University</a:t>
            </a:r>
            <a:r>
              <a:rPr lang="fr-FR" sz="1200" dirty="0"/>
              <a:t> System, du Sénat Congolais et des gouvernements provinciaux, ils étaient rassemblés autour de </a:t>
            </a:r>
            <a:r>
              <a:rPr lang="fr-FR" sz="1200" b="1" i="1" dirty="0"/>
              <a:t>l’impact de la participation des jeunes Congolais aux processus de la reconstruction du pays, de la réconciliation nationale, de la solidarité , de la paix, du dialogue et compréhension mutuelle et de la cohabitation pacifique pour le modelage de la société future. Préoccupés par la détérioration continuelle du statut de la jeunesse ; les jeunes ont dénoncé le fait que plus de quarante millions d’entre vivent dans la pauvreté , confrontés quotidiennement aux conditions précaires et inacceptables de l’enseignement, de la faim, de la malnutrition, des maladies, du VIH-SIDA, de la détérioration de l’environnement et de la nature, de la mauvaise gestion des richesses et ressources forestières, de la perpétuité des violences internes ainsi que la violation permanente des droits de l’homme. Les participants avaient mis en garde les acteurs politiques du pays contre la tentative de révision constitutionnelle au regard des conséquences qu’elle engendrerait. Il faut aussi noter qu’à l’issu de cette rencontre le bureau national du Parlement des Jeunes de la RDC avait été élu, installe et investi par le Sénat et le Ministère de la Jeunesse, dont à la tête de ce bureau l’ambassadeur Arthur OMAR KAYUMBA, président national</a:t>
            </a:r>
            <a:r>
              <a:rPr lang="fr-FR" sz="1200" b="1" i="1" dirty="0" smtClean="0"/>
              <a:t>.</a:t>
            </a:r>
          </a:p>
          <a:p>
            <a:pPr algn="just"/>
            <a:r>
              <a:rPr lang="fr-FR" sz="1200" dirty="0" smtClean="0"/>
              <a:t>A la clôture, les jeunes ont convenus de consacrer le prochain Dialogue National Souverain des Jeunes de la RDC 2012 à l’identification et à la promotion d’initiatives visant à permettre aux jeunes de mieux contrôler leurs destins individuels et collectifs et leur aptitude à contribuer efficacement à l’avancement de l’humanité. C’était aussi une occasion pour redynamiser les parlements provinciaux des jeunes et de la diaspora. Retrouvez la déclaration finale sur </a:t>
            </a:r>
            <a:r>
              <a:rPr lang="fr-FR" sz="1200" dirty="0" smtClean="0">
                <a:hlinkClick r:id="rId3"/>
              </a:rPr>
              <a:t>www.Jeunescongo.é-monsite.com</a:t>
            </a:r>
            <a:r>
              <a:rPr lang="fr-FR" sz="1200" dirty="0" smtClean="0"/>
              <a:t>.</a:t>
            </a:r>
          </a:p>
          <a:p>
            <a:pPr algn="just"/>
            <a:r>
              <a:rPr lang="fr-FR" sz="1200" dirty="0" smtClean="0"/>
              <a:t> </a:t>
            </a:r>
            <a:r>
              <a:rPr lang="fr-FR" sz="1200" i="1" dirty="0" smtClean="0">
                <a:solidFill>
                  <a:srgbClr val="FF0000"/>
                </a:solidFill>
              </a:rPr>
              <a:t>ROYAUME DE Belgique</a:t>
            </a:r>
          </a:p>
          <a:p>
            <a:pPr algn="just"/>
            <a:r>
              <a:rPr lang="fr-FR" sz="1200" dirty="0" smtClean="0"/>
              <a:t>En Mars, Le Parlement Jeunesse de la Communauté Française de Belgique tient sa 15ème législature à Bruxelles, Le président du Parlement des Jeunes de la RDC se fait représenter par Jocelyne KAJANGU, celui du CANADA par SOPHIE GAGNON, la SUISSE, LE MAROC… et d’autres pays sont au rendez-vous de cet échange d’expériences. </a:t>
            </a:r>
            <a:r>
              <a:rPr lang="fr-FR" sz="1200" i="1" dirty="0" smtClean="0">
                <a:solidFill>
                  <a:srgbClr val="FF0000"/>
                </a:solidFill>
              </a:rPr>
              <a:t>ETATS-UNIS D’AMERIQUE</a:t>
            </a:r>
          </a:p>
          <a:p>
            <a:pPr algn="just"/>
            <a:r>
              <a:rPr lang="fr-FR" sz="1200" dirty="0" smtClean="0"/>
              <a:t>En Avril, une vidéo conférence se réalise des Etats Unis à Kinshasa, entre la sous-secrétaire d’Etat Américain aux questions globales, à la bonne gouvernance, à la démocratie et à l’environnement ; la sous-secrétaire d’Etat exhorte les jeunes à user de leur potentialité et à sensibiliser d’autres jeunes aux moyens des outils de Communication. Les délégués du Parlement des Jeunes de la RDC, du FNJE et du RACOJ expriment leur vœux au Gouvernement Américain afin qu’ils soient impliqués au processus démocratique en RDC.</a:t>
            </a:r>
            <a:endParaRPr lang="fr-F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4)">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4)">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heel(4)">
                                      <p:cBhvr>
                                        <p:cTn id="44" dur="2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643998" cy="6924973"/>
          </a:xfrm>
          <a:prstGeom prst="rect">
            <a:avLst/>
          </a:prstGeom>
        </p:spPr>
        <p:txBody>
          <a:bodyPr wrap="square">
            <a:spAutoFit/>
          </a:bodyPr>
          <a:lstStyle/>
          <a:p>
            <a:pPr algn="just"/>
            <a:r>
              <a:rPr lang="fr-FR" sz="1200" dirty="0"/>
              <a:t>Juillet : Il se tient à New York le forum des jeunes consacré à la clôture de l’année internationale de la jeunesse par le secrétaire général des nations unies, il faut rappeler que la première année internationale de la jeunesse était proclamée en 1985, la seconde est celle proclamée le 12 Aout 2010 par BAN KI-MON sous le thème Dialogue et compréhension mutuelle ; à l’instar de toutes les délégations du Monde, la République Démocratique du Congo était présente, DIAMAN DOMINIQUE KAMBETCH représente bel et bien la RDC. </a:t>
            </a:r>
            <a:endParaRPr lang="fr-FR" sz="1200" dirty="0" smtClean="0"/>
          </a:p>
          <a:p>
            <a:pPr algn="just"/>
            <a:r>
              <a:rPr lang="fr-FR" sz="1200" i="1" dirty="0" smtClean="0">
                <a:solidFill>
                  <a:srgbClr val="FF0000"/>
                </a:solidFill>
              </a:rPr>
              <a:t>MAROC</a:t>
            </a:r>
            <a:endParaRPr lang="fr-FR" sz="1200" i="1" dirty="0">
              <a:solidFill>
                <a:srgbClr val="FF0000"/>
              </a:solidFill>
            </a:endParaRPr>
          </a:p>
          <a:p>
            <a:pPr algn="just"/>
            <a:r>
              <a:rPr lang="fr-FR" sz="1200" dirty="0"/>
              <a:t>Au lendemain des printemps Arabes, il se tient au MAROC à RABAT la treizième assemblée générale de CODESRIA entendu Conseil pour le développement de la recherche en sciences sociales en Afrique, sous le thème </a:t>
            </a:r>
            <a:r>
              <a:rPr lang="fr-FR" sz="1200" b="1" dirty="0"/>
              <a:t>l’Afrique et les défis du 21 siècle, plus de 400 Chercheurs venus de toutes la planète, la RDC était bel et bien présente à la grande rencontre panafricaine, BAHATI HERITIER MUJINYA THOMAS est le plénipotentiaire scientifique de la jeunesse Congolaise à la Conférence, il n’a ménagé aucun effort pour présenter le thème qui fait aussi bien des controverses que de contradictions dans les milieux scientifiques, le phénomène KULUNA un véritable défi pour la gouvernance sécuritaire dans ville de Kinshasa.</a:t>
            </a:r>
          </a:p>
          <a:p>
            <a:pPr algn="just"/>
            <a:r>
              <a:rPr lang="fr-FR" sz="1200" dirty="0"/>
              <a:t>Il a démontré que la recrudescence de la violence chez les jeunes aurait pour cause principale la trilogie : manque d’éducation, manque d’emploi et qui conduit à la criminalité. </a:t>
            </a:r>
            <a:endParaRPr lang="fr-FR" sz="1200" i="1" dirty="0" smtClean="0"/>
          </a:p>
          <a:p>
            <a:pPr algn="just"/>
            <a:r>
              <a:rPr lang="fr-FR" sz="1200" i="1" dirty="0" smtClean="0">
                <a:solidFill>
                  <a:srgbClr val="FF0000"/>
                </a:solidFill>
              </a:rPr>
              <a:t>AURITANIE</a:t>
            </a:r>
            <a:endParaRPr lang="fr-FR" sz="1200" i="1" dirty="0">
              <a:solidFill>
                <a:srgbClr val="FF0000"/>
              </a:solidFill>
            </a:endParaRPr>
          </a:p>
          <a:p>
            <a:pPr algn="just"/>
            <a:r>
              <a:rPr lang="fr-FR" sz="1200" dirty="0"/>
              <a:t>Ouverture et clôture en ce mois de juillet de la 4ème école d’été de la francophonie basée sur le thème : jeunesse, migrations internationales et développement dans l’espace francophone, un forum organisé à l’intention de la jeunesse par l’organisation internationale de la francophonie qui a souhaité susciter </a:t>
            </a:r>
            <a:r>
              <a:rPr lang="fr-FR" sz="1200" b="1" dirty="0"/>
              <a:t>l’attention des jeunes sur les problèmes qui touchent cette zone. Coopération au développement des technologies de l’information et de communication, création et gestion des micro-entreprises, droits fondamentaux des travailleurs migrants ; impact des migrations sur l’environnement, telles sont les thématiques débattues au cours de la rencontre et sur base desquelles les jeunes ont été recrutés pour participer, à NOUAKCHOTT. </a:t>
            </a:r>
            <a:r>
              <a:rPr lang="fr-FR" sz="1200" b="1" i="1" dirty="0"/>
              <a:t>FLAH INFOS : République </a:t>
            </a:r>
            <a:r>
              <a:rPr lang="fr-FR" sz="1200" b="1" i="1" dirty="0">
                <a:solidFill>
                  <a:srgbClr val="FF0000"/>
                </a:solidFill>
              </a:rPr>
              <a:t>Démocratique du Congo </a:t>
            </a:r>
            <a:r>
              <a:rPr lang="fr-FR" sz="1200" b="1" i="1" dirty="0"/>
              <a:t>: Juin : Tenue à Kinshasa du Forum des Jeunes et DSCRP II, avec l’appui du ministère du plan, de l’UNICEF, PNUD, UNREDD et UNFPA la question sur le meilleur positionnement des problèmes des jeunes dans la stratégie pour la croissance et la réduction de la pauvreté est au centre du débat ; BENJAMIN BUYEMERE monte au créneau et plaide Juillet : Ouverture et clôture de la table ronde de la Jeunesse Congolaise, sous l’impulsion de monsieur Trésor KASIA KITOM coordonateur du RACOJ, les plateformes des jeunes réfléchissent sur les enjeux du nouveau cinquantenaire et appellent à une prise de conscience de la part de la jeunesse en vue de la relève du destin national, à l’issu de la Table ronde Une Coalition de la Jeunesse Congolaise est mis en place et le manifeste de la jeunesse est endossée. Octobre : organisation du forum des jeunes des partis politiques et de la société civile pour les élections apaisées. Plus de cents jeunes leaders venus des partis politiques et de la société civile sont réunis par la Commission Electorale Nationale Indépendante et les Nations Unies autour des mécanismes de prévention des violences et l’apaisement de la période pré et post électorale ; durant deux jours des travaux les participants sont tombés d’accord sur l’acte d’engagement et la déclaration finale pour les élections apaisées. Les partis politiques du pouvoir et de l’opposition ainsi que la société civile signent l’acte d’engagement l’UDPS, le PPRD, le CNJ et les scouts emboitent le pas sous l’</a:t>
            </a:r>
            <a:r>
              <a:rPr lang="fr-FR" sz="1200" b="1" i="1" dirty="0" err="1"/>
              <a:t>oeil</a:t>
            </a:r>
            <a:r>
              <a:rPr lang="fr-FR" sz="1200" b="1" i="1" dirty="0"/>
              <a:t> vigilant de la CENI, de la MONUSCO, de l’UNESCO et du PNUD.</a:t>
            </a:r>
          </a:p>
          <a:p>
            <a:pPr algn="just"/>
            <a:r>
              <a:rPr lang="fr-FR" sz="1200" dirty="0"/>
              <a:t>Emile KAMALA/ </a:t>
            </a:r>
            <a:r>
              <a:rPr lang="fr-FR" sz="1200" dirty="0" err="1"/>
              <a:t>Clevis</a:t>
            </a:r>
            <a:r>
              <a:rPr lang="fr-FR" sz="1200" dirty="0"/>
              <a:t> </a:t>
            </a:r>
            <a:r>
              <a:rPr lang="fr-FR" sz="1200" dirty="0" smtClean="0"/>
              <a:t>KIKWAYA.</a:t>
            </a:r>
            <a:endParaRPr lang="fr-F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heel(4)">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2">
                                            <p:txEl>
                                              <p:pRg st="2" end="2"/>
                                            </p:txEl>
                                          </p:spTgt>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heel(4)">
                                      <p:cBhvr>
                                        <p:cTn id="28" dur="20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diamond(in)">
                                      <p:cBhvr>
                                        <p:cTn id="43" dur="2000"/>
                                        <p:tgtEl>
                                          <p:spTgt spid="2">
                                            <p:txEl>
                                              <p:pRg st="5" end="5"/>
                                            </p:txEl>
                                          </p:spTgt>
                                        </p:tgtEl>
                                      </p:cBhvr>
                                    </p:animEffect>
                                  </p:childTnLst>
                                </p:cTn>
                              </p:par>
                              <p:par>
                                <p:cTn id="44" presetID="8" presetClass="entr" presetSubtype="16"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diamond(in)">
                                      <p:cBhvr>
                                        <p:cTn id="46"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214290"/>
            <a:ext cx="2334293" cy="707886"/>
          </a:xfrm>
          <a:prstGeom prst="rect">
            <a:avLst/>
          </a:prstGeom>
        </p:spPr>
        <p:txBody>
          <a:bodyPr wrap="none">
            <a:spAutoFit/>
          </a:bodyPr>
          <a:lstStyle/>
          <a:p>
            <a:r>
              <a:rPr lang="fr-FR" sz="4000" dirty="0" smtClean="0">
                <a:solidFill>
                  <a:srgbClr val="00B050"/>
                </a:solidFill>
              </a:rPr>
              <a:t>SOCIETE</a:t>
            </a:r>
            <a:endParaRPr lang="fr-FR" sz="4000" dirty="0">
              <a:solidFill>
                <a:srgbClr val="00B050"/>
              </a:solidFill>
            </a:endParaRPr>
          </a:p>
        </p:txBody>
      </p:sp>
      <p:sp>
        <p:nvSpPr>
          <p:cNvPr id="4" name="Rectangle 3"/>
          <p:cNvSpPr/>
          <p:nvPr/>
        </p:nvSpPr>
        <p:spPr>
          <a:xfrm>
            <a:off x="214282" y="1000108"/>
            <a:ext cx="8572560" cy="5509200"/>
          </a:xfrm>
          <a:prstGeom prst="rect">
            <a:avLst/>
          </a:prstGeom>
        </p:spPr>
        <p:txBody>
          <a:bodyPr wrap="square">
            <a:spAutoFit/>
          </a:bodyPr>
          <a:lstStyle/>
          <a:p>
            <a:pPr algn="ctr"/>
            <a:r>
              <a:rPr lang="fr-FR" sz="1400" dirty="0">
                <a:solidFill>
                  <a:srgbClr val="FFFF00"/>
                </a:solidFill>
              </a:rPr>
              <a:t>Un monde digne des enfants : </a:t>
            </a:r>
            <a:endParaRPr lang="fr-FR" sz="1400" dirty="0" smtClean="0">
              <a:solidFill>
                <a:srgbClr val="FFFF00"/>
              </a:solidFill>
            </a:endParaRPr>
          </a:p>
          <a:p>
            <a:pPr algn="ctr"/>
            <a:endParaRPr lang="fr-FR" sz="1400" dirty="0" smtClean="0">
              <a:solidFill>
                <a:srgbClr val="FFFF00"/>
              </a:solidFill>
            </a:endParaRPr>
          </a:p>
          <a:p>
            <a:pPr algn="just"/>
            <a:r>
              <a:rPr lang="fr-FR" sz="1200" dirty="0" smtClean="0"/>
              <a:t>ils </a:t>
            </a:r>
            <a:r>
              <a:rPr lang="fr-FR" sz="1200" dirty="0"/>
              <a:t>sont nombreux qui espèrent vivre un jour sur une planète où règne la paix, la concorde et la cohabitation pacifique </a:t>
            </a:r>
            <a:r>
              <a:rPr lang="fr-FR" sz="1200" b="1" dirty="0"/>
              <a:t>car un monde sans violence garantit l’avenir des millions d’entre eux en SOMALIE, en AFGHANISTAN, en IRAK, SIERRA LEONNE, au LIBERIA, à SOWETO, en RDC !!!</a:t>
            </a:r>
          </a:p>
          <a:p>
            <a:pPr algn="just"/>
            <a:r>
              <a:rPr lang="fr-FR" sz="1200" dirty="0"/>
              <a:t>Trop souvent les enfants et adolescents font l’objet des graves violations de leurs droits partout où ils se trouvent ; ils sont maltraités, privés de liberté et de l’épanouissement ; privés de l’éducation, ils sont appelés sorciers, enfants de rue...</a:t>
            </a:r>
          </a:p>
          <a:p>
            <a:pPr algn="just"/>
            <a:r>
              <a:rPr lang="fr-FR" sz="1200" dirty="0"/>
              <a:t>Tant d’enfants, tant des guerres. Les grandes guerres où s’affrontaient des armées autour de villes assiégées sur nos petits écrans chaque soir ; les petites guerres où des bandes de tueurs en haillons massacraient sans pitié, hors de portée des caméras. Les guerres d’aujourd’hui où les enfants d’aujourd’hui se sont battus et ont péri. Je me souviens des paroles d’une chanson écrite alors que la guerre du Viêt-Nam était à son apogée : « </a:t>
            </a:r>
            <a:r>
              <a:rPr lang="fr-FR" sz="1200" b="1" i="1" dirty="0"/>
              <a:t>Perdu dans un désert romain de douleur, où tous les enfants ont perdu la raison ». Ce vers reflète avec cette atmosphère effrayante et nihiliste que reconnaitra quiconque a rencontré des enfants combattants dans le feu du combat. On les a recrutés, de gré ou de force, kidnappés, terrorisés pour les faire entrer dans un jeu sans règles, un jeu qui se termine toujours dans les larmes et le sang. Pan ! Pan ! Tu es mort (…) Dans ces moments de peur, il est difficile de se rappeler que cet enfant se trouve là à cause d’un enchainement complexe des circonstances : pauvreté, l’anéantissement de la communauté, la désintégration de la famille, l’effondrement du système éducatif, la pression intense imposée par les adultes et les pairs. (…) il est sur qu’un seigneur de guerre qui va se battre avec les enfants soldats dans son armée mérite qu’on le déteste. (…) FERGAL KEANE (BBC NEWS) Save The </a:t>
            </a:r>
            <a:r>
              <a:rPr lang="fr-FR" sz="1200" b="1" i="1" dirty="0" err="1"/>
              <a:t>Children</a:t>
            </a:r>
            <a:r>
              <a:rPr lang="fr-FR" sz="1200" b="1" i="1" dirty="0"/>
              <a:t>.</a:t>
            </a:r>
          </a:p>
          <a:p>
            <a:pPr algn="just"/>
            <a:r>
              <a:rPr lang="fr-FR" sz="1200" dirty="0"/>
              <a:t>Pour chaque enfant un Droit : L’enfant est tout être humain âgé de moins de 18 ans (Article 1 CDE) , L’Etat doit respecter les droits et responsabilités des parents et des membres de la famille élargie de guider l’enfant d’une manière qui corresponde au développement de ses capacités. Tout enfant a un droit inhérent à la vie et l’Etat a l’obligation d’assurer la survie et le développement de l’enfant (Article 6 CDE).</a:t>
            </a:r>
          </a:p>
          <a:p>
            <a:pPr algn="just"/>
            <a:r>
              <a:rPr lang="fr-FR" sz="1200" dirty="0"/>
              <a:t>L’enfant a le droit à un nom dès la naissance. Il a également le droit d’acquérir une nationalité et, dans la mesure du possible, de connaitre ses parents et d’être élevé par eux. (Article 7). L’Etat a l’obligation de protéger et si nécessaire de rétablir les aspects fondamentaux de l’identité de l’enfant ( y compris nom, nationalité et relations familiales. (Article 8 CDE). </a:t>
            </a:r>
            <a:r>
              <a:rPr lang="fr-FR" sz="1200" b="1" dirty="0"/>
              <a:t>C.D.E. : Convention relative aux droits de l’enfant adoptée par l’assemblée des Nations Unies le 20 Novembre 1989.</a:t>
            </a:r>
          </a:p>
          <a:p>
            <a:pPr algn="just"/>
            <a:r>
              <a:rPr lang="fr-FR" sz="1200" dirty="0" err="1"/>
              <a:t>JeuneCongo</a:t>
            </a:r>
            <a:r>
              <a:rPr lang="fr-FR" sz="1200" dirty="0"/>
              <a:t> SOCIETE</a:t>
            </a:r>
          </a:p>
          <a:p>
            <a:pPr algn="just"/>
            <a:r>
              <a:rPr lang="fr-FR" sz="1200" dirty="0"/>
              <a:t>Justine MWALI OMAR</a:t>
            </a:r>
          </a:p>
        </p:txBody>
      </p:sp>
      <p:pic>
        <p:nvPicPr>
          <p:cNvPr id="2050" name="Picture 2"/>
          <p:cNvPicPr>
            <a:picLocks noChangeAspect="1" noChangeArrowheads="1"/>
          </p:cNvPicPr>
          <p:nvPr/>
        </p:nvPicPr>
        <p:blipFill>
          <a:blip r:embed="rId2"/>
          <a:srcRect/>
          <a:stretch>
            <a:fillRect/>
          </a:stretch>
        </p:blipFill>
        <p:spPr bwMode="auto">
          <a:xfrm>
            <a:off x="6072198" y="71390"/>
            <a:ext cx="2857488" cy="135734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643174" y="0"/>
            <a:ext cx="3214678" cy="107154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edg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4">
                                            <p:txEl>
                                              <p:pRg st="3" end="3"/>
                                            </p:txEl>
                                          </p:spTgt>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4">
                                            <p:txEl>
                                              <p:pRg st="5" end="5"/>
                                            </p:txEl>
                                          </p:spTgt>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additive="base">
                                        <p:cTn id="40" dur="5000" fill="hold"/>
                                        <p:tgtEl>
                                          <p:spTgt spid="2050"/>
                                        </p:tgtEl>
                                        <p:attrNameLst>
                                          <p:attrName>ppt_x</p:attrName>
                                        </p:attrNameLst>
                                      </p:cBhvr>
                                      <p:tavLst>
                                        <p:tav tm="0">
                                          <p:val>
                                            <p:strVal val="#ppt_x"/>
                                          </p:val>
                                        </p:tav>
                                        <p:tav tm="100000">
                                          <p:val>
                                            <p:strVal val="#ppt_x"/>
                                          </p:val>
                                        </p:tav>
                                      </p:tavLst>
                                    </p:anim>
                                    <p:anim calcmode="lin" valueType="num">
                                      <p:cBhvr additive="base">
                                        <p:cTn id="41" dur="5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diamond(in)">
                                      <p:cBhvr>
                                        <p:cTn id="46" dur="2000"/>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 calcmode="lin" valueType="num">
                                      <p:cBhvr additive="base">
                                        <p:cTn id="51"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2" dur="5000" fill="hold"/>
                                        <p:tgtEl>
                                          <p:spTgt spid="4">
                                            <p:txEl>
                                              <p:pRg st="7" end="7"/>
                                            </p:txEl>
                                          </p:spTgt>
                                        </p:tgtEl>
                                        <p:attrNameLst>
                                          <p:attrName>ppt_y</p:attrName>
                                        </p:attrNameLst>
                                      </p:cBhvr>
                                      <p:tavLst>
                                        <p:tav tm="0">
                                          <p:val>
                                            <p:strVal val="1+#ppt_h/2"/>
                                          </p:val>
                                        </p:tav>
                                        <p:tav tm="100000">
                                          <p:val>
                                            <p:strVal val="#ppt_y"/>
                                          </p:val>
                                        </p:tav>
                                      </p:tavLst>
                                    </p:anim>
                                  </p:childTnLst>
                                </p:cTn>
                              </p:par>
                              <p:par>
                                <p:cTn id="53" presetID="7" presetClass="entr" presetSubtype="4"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2051"/>
                                        </p:tgtEl>
                                        <p:attrNameLst>
                                          <p:attrName>style.visibility</p:attrName>
                                        </p:attrNameLst>
                                      </p:cBhvr>
                                      <p:to>
                                        <p:strVal val="visible"/>
                                      </p:to>
                                    </p:set>
                                    <p:animEffect transition="in" filter="diamond(in)">
                                      <p:cBhvr>
                                        <p:cTn id="61" dur="2000"/>
                                        <p:tgtEl>
                                          <p:spTgt spid="2051"/>
                                        </p:tgtEl>
                                      </p:cBhvr>
                                    </p:animEffect>
                                  </p:childTnLst>
                                </p:cTn>
                              </p:par>
                            </p:childTnLst>
                          </p:cTn>
                        </p:par>
                      </p:childTnLst>
                    </p:cTn>
                  </p:par>
                  <p:par>
                    <p:cTn id="62" fill="hold">
                      <p:stCondLst>
                        <p:cond delay="indefinite"/>
                      </p:stCondLst>
                      <p:childTnLst>
                        <p:par>
                          <p:cTn id="63" fill="hold">
                            <p:stCondLst>
                              <p:cond delay="0"/>
                            </p:stCondLst>
                            <p:childTnLst>
                              <p:par>
                                <p:cTn id="64" presetID="7" presetClass="entr" presetSubtype="4" fill="hold" nodeType="clickEffect">
                                  <p:stCondLst>
                                    <p:cond delay="0"/>
                                  </p:stCondLst>
                                  <p:childTnLst>
                                    <p:set>
                                      <p:cBhvr>
                                        <p:cTn id="65" dur="1" fill="hold">
                                          <p:stCondLst>
                                            <p:cond delay="0"/>
                                          </p:stCondLst>
                                        </p:cTn>
                                        <p:tgtEl>
                                          <p:spTgt spid="2051"/>
                                        </p:tgtEl>
                                        <p:attrNameLst>
                                          <p:attrName>style.visibility</p:attrName>
                                        </p:attrNameLst>
                                      </p:cBhvr>
                                      <p:to>
                                        <p:strVal val="visible"/>
                                      </p:to>
                                    </p:set>
                                    <p:anim calcmode="lin" valueType="num">
                                      <p:cBhvr additive="base">
                                        <p:cTn id="66" dur="5000" fill="hold"/>
                                        <p:tgtEl>
                                          <p:spTgt spid="2051"/>
                                        </p:tgtEl>
                                        <p:attrNameLst>
                                          <p:attrName>ppt_x</p:attrName>
                                        </p:attrNameLst>
                                      </p:cBhvr>
                                      <p:tavLst>
                                        <p:tav tm="0">
                                          <p:val>
                                            <p:strVal val="#ppt_x"/>
                                          </p:val>
                                        </p:tav>
                                        <p:tav tm="100000">
                                          <p:val>
                                            <p:strVal val="#ppt_x"/>
                                          </p:val>
                                        </p:tav>
                                      </p:tavLst>
                                    </p:anim>
                                    <p:anim calcmode="lin" valueType="num">
                                      <p:cBhvr additive="base">
                                        <p:cTn id="67" dur="50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TotalTime>
  <Words>4937</Words>
  <Application>Microsoft Office PowerPoint</Application>
  <PresentationFormat>Affichage à l'écran (4:3)</PresentationFormat>
  <Paragraphs>135</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Apex</vt:lpstr>
      <vt:lpstr>Diapositive 1</vt:lpstr>
      <vt:lpstr>SOMMAIRE</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SWEET</cp:lastModifiedBy>
  <cp:revision>20</cp:revision>
  <dcterms:created xsi:type="dcterms:W3CDTF">1980-01-14T23:27:17Z</dcterms:created>
  <dcterms:modified xsi:type="dcterms:W3CDTF">1980-01-15T05:28:25Z</dcterms:modified>
</cp:coreProperties>
</file>